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4" r:id="rId2"/>
    <p:sldMasterId id="2147483686" r:id="rId3"/>
    <p:sldMasterId id="2147483698" r:id="rId4"/>
    <p:sldMasterId id="2147483709" r:id="rId5"/>
    <p:sldMasterId id="2147483721" r:id="rId6"/>
    <p:sldMasterId id="2147483733" r:id="rId7"/>
    <p:sldMasterId id="2147483744" r:id="rId8"/>
    <p:sldMasterId id="2147483756" r:id="rId9"/>
    <p:sldMasterId id="2147483768" r:id="rId10"/>
    <p:sldMasterId id="2147483780" r:id="rId11"/>
    <p:sldMasterId id="2147483791" r:id="rId12"/>
    <p:sldMasterId id="2147483803" r:id="rId13"/>
    <p:sldMasterId id="2147483815" r:id="rId14"/>
    <p:sldMasterId id="2147483827" r:id="rId15"/>
    <p:sldMasterId id="2147483839" r:id="rId16"/>
    <p:sldMasterId id="2147483850" r:id="rId17"/>
    <p:sldMasterId id="2147483862" r:id="rId18"/>
    <p:sldMasterId id="2147483874" r:id="rId19"/>
    <p:sldMasterId id="2147483886" r:id="rId20"/>
  </p:sldMasterIdLst>
  <p:notesMasterIdLst>
    <p:notesMasterId r:id="rId104"/>
  </p:notesMasterIdLst>
  <p:sldIdLst>
    <p:sldId id="351" r:id="rId21"/>
    <p:sldId id="284" r:id="rId22"/>
    <p:sldId id="293" r:id="rId23"/>
    <p:sldId id="296" r:id="rId24"/>
    <p:sldId id="259" r:id="rId25"/>
    <p:sldId id="294" r:id="rId26"/>
    <p:sldId id="295" r:id="rId27"/>
    <p:sldId id="260" r:id="rId28"/>
    <p:sldId id="261" r:id="rId29"/>
    <p:sldId id="263" r:id="rId30"/>
    <p:sldId id="297" r:id="rId31"/>
    <p:sldId id="298" r:id="rId32"/>
    <p:sldId id="299" r:id="rId33"/>
    <p:sldId id="300" r:id="rId34"/>
    <p:sldId id="301" r:id="rId35"/>
    <p:sldId id="257" r:id="rId36"/>
    <p:sldId id="258" r:id="rId37"/>
    <p:sldId id="302" r:id="rId38"/>
    <p:sldId id="303" r:id="rId39"/>
    <p:sldId id="304" r:id="rId40"/>
    <p:sldId id="305" r:id="rId41"/>
    <p:sldId id="306" r:id="rId42"/>
    <p:sldId id="307" r:id="rId43"/>
    <p:sldId id="308" r:id="rId44"/>
    <p:sldId id="309" r:id="rId45"/>
    <p:sldId id="262" r:id="rId46"/>
    <p:sldId id="310" r:id="rId47"/>
    <p:sldId id="264" r:id="rId48"/>
    <p:sldId id="269" r:id="rId49"/>
    <p:sldId id="265" r:id="rId50"/>
    <p:sldId id="266" r:id="rId51"/>
    <p:sldId id="267" r:id="rId52"/>
    <p:sldId id="268" r:id="rId53"/>
    <p:sldId id="270" r:id="rId54"/>
    <p:sldId id="271" r:id="rId55"/>
    <p:sldId id="272" r:id="rId56"/>
    <p:sldId id="273" r:id="rId57"/>
    <p:sldId id="274" r:id="rId58"/>
    <p:sldId id="311" r:id="rId59"/>
    <p:sldId id="312" r:id="rId60"/>
    <p:sldId id="318" r:id="rId61"/>
    <p:sldId id="322" r:id="rId62"/>
    <p:sldId id="319" r:id="rId63"/>
    <p:sldId id="323" r:id="rId64"/>
    <p:sldId id="324" r:id="rId65"/>
    <p:sldId id="325" r:id="rId66"/>
    <p:sldId id="326" r:id="rId67"/>
    <p:sldId id="327" r:id="rId68"/>
    <p:sldId id="328" r:id="rId69"/>
    <p:sldId id="320" r:id="rId70"/>
    <p:sldId id="321" r:id="rId71"/>
    <p:sldId id="329" r:id="rId72"/>
    <p:sldId id="330" r:id="rId73"/>
    <p:sldId id="331" r:id="rId74"/>
    <p:sldId id="332" r:id="rId75"/>
    <p:sldId id="350" r:id="rId76"/>
    <p:sldId id="341" r:id="rId77"/>
    <p:sldId id="342" r:id="rId78"/>
    <p:sldId id="344" r:id="rId79"/>
    <p:sldId id="345" r:id="rId80"/>
    <p:sldId id="346" r:id="rId81"/>
    <p:sldId id="347" r:id="rId82"/>
    <p:sldId id="348" r:id="rId83"/>
    <p:sldId id="349"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DD7166-7039-4D23-804A-EA0E1490DDCD}">
  <a:tblStyle styleId="{74DD7166-7039-4D23-804A-EA0E1490DDCD}" styleName="Table_0">
    <a:wholeTbl>
      <a:tcTxStyle b="off" i="off">
        <a:font>
          <a:latin typeface="Comic Sans MS"/>
          <a:ea typeface="Comic Sans MS"/>
          <a:cs typeface="Comic Sans MS"/>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4E8E8"/>
          </a:solidFill>
        </a:fill>
      </a:tcStyle>
    </a:wholeTbl>
    <a:band1H>
      <a:tcStyle>
        <a:tcBdr/>
        <a:fill>
          <a:solidFill>
            <a:srgbClr val="E8CFCF"/>
          </a:solidFill>
        </a:fill>
      </a:tcStyle>
    </a:band1H>
    <a:band1V>
      <a:tcStyle>
        <a:tcBdr/>
        <a:fill>
          <a:solidFill>
            <a:srgbClr val="E8CFCF"/>
          </a:solidFill>
        </a:fill>
      </a:tcStyle>
    </a:band1V>
    <a:lastCol>
      <a:tcTxStyle b="on" i="off">
        <a:font>
          <a:latin typeface="Comic Sans MS"/>
          <a:ea typeface="Comic Sans MS"/>
          <a:cs typeface="Comic Sans MS"/>
        </a:font>
        <a:schemeClr val="lt1"/>
      </a:tcTxStyle>
      <a:tcStyle>
        <a:tcBdr/>
        <a:fill>
          <a:solidFill>
            <a:schemeClr val="accent2"/>
          </a:solidFill>
        </a:fill>
      </a:tcStyle>
    </a:lastCol>
    <a:firstCol>
      <a:tcTxStyle b="on" i="off">
        <a:font>
          <a:latin typeface="Comic Sans MS"/>
          <a:ea typeface="Comic Sans MS"/>
          <a:cs typeface="Comic Sans MS"/>
        </a:font>
        <a:schemeClr val="lt1"/>
      </a:tcTxStyle>
      <a:tcStyle>
        <a:tcBdr/>
        <a:fill>
          <a:solidFill>
            <a:schemeClr val="accent2"/>
          </a:solidFill>
        </a:fill>
      </a:tcStyle>
    </a:firstCol>
    <a:lastRow>
      <a:tcTxStyle b="on" i="off">
        <a:font>
          <a:latin typeface="Comic Sans MS"/>
          <a:ea typeface="Comic Sans MS"/>
          <a:cs typeface="Comic Sans MS"/>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Comic Sans MS"/>
          <a:ea typeface="Comic Sans MS"/>
          <a:cs typeface="Comic Sans MS"/>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9"/>
  </p:normalViewPr>
  <p:slideViewPr>
    <p:cSldViewPr snapToGrid="0" snapToObjects="1">
      <p:cViewPr varScale="1">
        <p:scale>
          <a:sx n="136" d="100"/>
          <a:sy n="136" d="100"/>
        </p:scale>
        <p:origin x="42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49696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60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Annotate on the diagram the direction of propagation and oscillation and period, wavelength and amplitude</a:t>
            </a:r>
          </a:p>
        </p:txBody>
      </p:sp>
      <p:sp>
        <p:nvSpPr>
          <p:cNvPr id="246" name="Shape 246"/>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3122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Annotate on the diagram the direction of propagation and oscillation and period, wavelength and amplitude</a:t>
            </a:r>
          </a:p>
        </p:txBody>
      </p:sp>
      <p:sp>
        <p:nvSpPr>
          <p:cNvPr id="246" name="Shape 246"/>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0691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12</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4473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13</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863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200" b="0" i="0" u="none" strike="noStrike" cap="none" dirty="0">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14</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222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Annotate on the diagram the direction of propagation and oscillation and period, wavelength and amplitude</a:t>
            </a:r>
          </a:p>
        </p:txBody>
      </p:sp>
      <p:sp>
        <p:nvSpPr>
          <p:cNvPr id="246" name="Shape 246"/>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505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56" name="Google Shape;25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62" name="Google Shape;262;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201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GB"/>
              <a:t>Copies of EM radiation handouts in Physics office</a:t>
            </a:r>
            <a:endParaRPr/>
          </a:p>
        </p:txBody>
      </p:sp>
      <p:sp>
        <p:nvSpPr>
          <p:cNvPr id="269" name="Google Shape;269;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7" name="Google Shape;247;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56" name="Google Shape;25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70" name="Google Shape;270;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76" name="Google Shape;276;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83" name="Google Shape;283;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942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96" name="Google Shape;296;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03" name="Google Shape;303;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12" name="Google Shape;312;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19" name="Google Shape;319;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35" name="Google Shape;335;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41" name="Google Shape;34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48" name="Google Shape;348;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dirty="0"/>
          </a:p>
        </p:txBody>
      </p:sp>
      <p:sp>
        <p:nvSpPr>
          <p:cNvPr id="359" name="Google Shape;359;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dirty="0"/>
          </a:p>
        </p:txBody>
      </p:sp>
      <p:sp>
        <p:nvSpPr>
          <p:cNvPr id="368" name="Google Shape;368;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94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73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73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135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08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570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524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356" name="Shape 3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69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942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73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135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37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326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808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52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034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73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356" name="Shape 3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69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356" name="Shape 3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6549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083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967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0" name="Shape 1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225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66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199" name="Shape 19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3291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2650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87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983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8" y="4715153"/>
            <a:ext cx="5438140" cy="4466987"/>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3" name="Shape 29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021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9768" y="4715153"/>
            <a:ext cx="543813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356" name="Shape 35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535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8" name="Google Shape;3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97768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9" name="Google Shape;36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6775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78" name="Google Shape;3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8133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86" name="Google Shape;38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7460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93" name="Google Shape;3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537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219" name="Shape 21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4086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02" name="Google Shape;4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1884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13" name="Google Shape;4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8914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31" name="Google Shape;4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74032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45" name="Google Shape;4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99725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59" name="Google Shape;4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82820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13" name="Google Shape;4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8061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8" name="Google Shape;3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0009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9" name="Google Shape;369;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1161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78" name="Google Shape;3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8673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86" name="Google Shape;38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716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r>
              <a:rPr lang="en-GB" dirty="0"/>
              <a:t>Use slinky to demonstrate difference</a:t>
            </a:r>
            <a:r>
              <a:rPr lang="en-GB" baseline="0" dirty="0"/>
              <a:t> between transverse and longitudinal waves</a:t>
            </a:r>
            <a:endParaRPr dirty="0"/>
          </a:p>
        </p:txBody>
      </p:sp>
      <p:sp>
        <p:nvSpPr>
          <p:cNvPr id="209" name="Shape 20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9925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96" name="Google Shape;3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29462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03" name="Google Shape;4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2315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17" name="Google Shape;4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90392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425" name="Google Shape;4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159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rtl="0">
              <a:spcBef>
                <a:spcPts val="0"/>
              </a:spcBef>
              <a:buNone/>
            </a:pPr>
            <a:endParaRPr/>
          </a:p>
        </p:txBody>
      </p:sp>
      <p:sp>
        <p:nvSpPr>
          <p:cNvPr id="219" name="Shape 21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19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9" y="2914650"/>
            <a:ext cx="6400799" cy="131445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Shape 18"/>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Shape 1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Shape 20"/>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82"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272782" y="-609596"/>
            <a:ext cx="4388644"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3" tIns="91423" rIns="91423" bIns="91423"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3" tIns="91423" rIns="91423" bIns="91423"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387707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3" tIns="91423" rIns="91423" bIns="91423"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686073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3" tIns="91423" rIns="91423" bIns="91423" anchor="ctr" anchorCtr="0">
            <a:noAutofit/>
          </a:bodyPr>
          <a:lstStyle/>
          <a:p>
            <a:endParaRPr sz="1425" kern="0">
              <a:solidFill>
                <a:srgbClr val="000000"/>
              </a:solidFill>
              <a:ea typeface="Arial"/>
              <a:cs typeface="Arial"/>
              <a:sym typeface="Arial"/>
            </a:endParaRPr>
          </a:p>
        </p:txBody>
      </p:sp>
      <p:sp>
        <p:nvSpPr>
          <p:cNvPr id="37" name="Shape 37"/>
          <p:cNvSpPr txBox="1">
            <a:spLocks noGrp="1"/>
          </p:cNvSpPr>
          <p:nvPr>
            <p:ph type="title"/>
          </p:nvPr>
        </p:nvSpPr>
        <p:spPr>
          <a:xfrm>
            <a:off x="265500" y="1233175"/>
            <a:ext cx="4045200" cy="1482300"/>
          </a:xfrm>
          <a:prstGeom prst="rect">
            <a:avLst/>
          </a:prstGeom>
        </p:spPr>
        <p:txBody>
          <a:bodyPr lIns="91423" tIns="91423" rIns="91423" bIns="91423"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3" tIns="91423" rIns="91423" bIns="91423"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3" tIns="91423" rIns="91423" bIns="91423"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838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3" tIns="91423" rIns="91423" bIns="91423"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77401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3" tIns="91423" rIns="91423" bIns="91423"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3" tIns="91423" rIns="91423" bIns="91423"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85564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68373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250"/>
          </a:xfrm>
          <a:prstGeom prst="rect">
            <a:avLst/>
          </a:prstGeom>
          <a:noFill/>
          <a:ln>
            <a:noFill/>
          </a:ln>
        </p:spPr>
        <p:txBody>
          <a:bodyPr lIns="91423" tIns="91423" rIns="91423" bIns="91423"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rtl="0">
              <a:spcBef>
                <a:spcPts val="0"/>
              </a:spcBef>
              <a:buNone/>
              <a:defRPr sz="1425"/>
            </a:lvl2pPr>
            <a:lvl3pPr lvl="2" indent="0" rtl="0">
              <a:spcBef>
                <a:spcPts val="0"/>
              </a:spcBef>
              <a:buNone/>
              <a:defRPr sz="1425"/>
            </a:lvl3pPr>
            <a:lvl4pPr lvl="3" indent="0" rtl="0">
              <a:spcBef>
                <a:spcPts val="0"/>
              </a:spcBef>
              <a:buNone/>
              <a:defRPr sz="1425"/>
            </a:lvl4pPr>
            <a:lvl5pPr lvl="4" indent="0" rtl="0">
              <a:spcBef>
                <a:spcPts val="0"/>
              </a:spcBef>
              <a:buNone/>
              <a:defRPr sz="1425"/>
            </a:lvl5pPr>
            <a:lvl6pPr lvl="5" indent="0" rtl="0">
              <a:spcBef>
                <a:spcPts val="0"/>
              </a:spcBef>
              <a:buNone/>
              <a:defRPr sz="1425"/>
            </a:lvl6pPr>
            <a:lvl7pPr lvl="6" indent="0" rtl="0">
              <a:spcBef>
                <a:spcPts val="0"/>
              </a:spcBef>
              <a:buNone/>
              <a:defRPr sz="1425"/>
            </a:lvl7pPr>
            <a:lvl8pPr lvl="7" indent="0" rtl="0">
              <a:spcBef>
                <a:spcPts val="0"/>
              </a:spcBef>
              <a:buNone/>
              <a:defRPr sz="1425"/>
            </a:lvl8pPr>
            <a:lvl9pPr lvl="8" indent="0" rtl="0">
              <a:spcBef>
                <a:spcPts val="0"/>
              </a:spcBef>
              <a:buNone/>
              <a:defRPr sz="1425"/>
            </a:lvl9pPr>
          </a:lstStyle>
          <a:p>
            <a:endParaRPr/>
          </a:p>
        </p:txBody>
      </p:sp>
      <p:sp>
        <p:nvSpPr>
          <p:cNvPr id="77" name="Shape 77"/>
          <p:cNvSpPr txBox="1">
            <a:spLocks noGrp="1"/>
          </p:cNvSpPr>
          <p:nvPr>
            <p:ph type="body" idx="1"/>
          </p:nvPr>
        </p:nvSpPr>
        <p:spPr>
          <a:xfrm>
            <a:off x="457200" y="1200151"/>
            <a:ext cx="8229600" cy="3394575"/>
          </a:xfrm>
          <a:prstGeom prst="rect">
            <a:avLst/>
          </a:prstGeom>
          <a:noFill/>
          <a:ln>
            <a:noFill/>
          </a:ln>
        </p:spPr>
        <p:txBody>
          <a:bodyPr lIns="91423" tIns="91423" rIns="91423" bIns="91423" anchor="t" anchorCtr="0"/>
          <a:lstStyle>
            <a:lvl1pPr marL="257168" marR="0" lvl="0" indent="-104773"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199" marR="0" lvl="1" indent="-80961"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28" marR="0" lvl="2" indent="-57149"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20" marR="0" lvl="3"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12" marR="0" lvl="4"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03" marR="0" lvl="5"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795" marR="0" lvl="6"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686" marR="0" lvl="7"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577" marR="0" lvl="8" indent="-76198"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4767263"/>
            <a:ext cx="2133600" cy="273825"/>
          </a:xfrm>
          <a:prstGeom prst="rect">
            <a:avLst/>
          </a:prstGeom>
          <a:noFill/>
          <a:ln>
            <a:noFill/>
          </a:ln>
        </p:spPr>
        <p:txBody>
          <a:bodyPr lIns="91423" tIns="91423" rIns="91423" bIns="91423"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892" marR="0" lvl="1" indent="0" algn="l" rtl="0">
              <a:spcBef>
                <a:spcPts val="0"/>
              </a:spcBef>
              <a:buNone/>
              <a:defRPr sz="1425" b="0" i="0" u="none" strike="noStrike" cap="none">
                <a:solidFill>
                  <a:schemeClr val="dk1"/>
                </a:solidFill>
                <a:latin typeface="Comic Sans MS"/>
                <a:ea typeface="Comic Sans MS"/>
                <a:cs typeface="Comic Sans MS"/>
                <a:sym typeface="Comic Sans MS"/>
              </a:defRPr>
            </a:lvl2pPr>
            <a:lvl3pPr marL="685783" marR="0" lvl="2" indent="0" algn="l" rtl="0">
              <a:spcBef>
                <a:spcPts val="0"/>
              </a:spcBef>
              <a:buNone/>
              <a:defRPr sz="1425" b="0" i="0" u="none" strike="noStrike" cap="none">
                <a:solidFill>
                  <a:schemeClr val="dk1"/>
                </a:solidFill>
                <a:latin typeface="Comic Sans MS"/>
                <a:ea typeface="Comic Sans MS"/>
                <a:cs typeface="Comic Sans MS"/>
                <a:sym typeface="Comic Sans MS"/>
              </a:defRPr>
            </a:lvl3pPr>
            <a:lvl4pPr marL="1028675" marR="0" lvl="3" indent="0" algn="l" rtl="0">
              <a:spcBef>
                <a:spcPts val="0"/>
              </a:spcBef>
              <a:buNone/>
              <a:defRPr sz="1425" b="0" i="0" u="none" strike="noStrike" cap="none">
                <a:solidFill>
                  <a:schemeClr val="dk1"/>
                </a:solidFill>
                <a:latin typeface="Comic Sans MS"/>
                <a:ea typeface="Comic Sans MS"/>
                <a:cs typeface="Comic Sans MS"/>
                <a:sym typeface="Comic Sans MS"/>
              </a:defRPr>
            </a:lvl4pPr>
            <a:lvl5pPr marL="1371566" marR="0" lvl="4" indent="0" algn="l" rtl="0">
              <a:spcBef>
                <a:spcPts val="0"/>
              </a:spcBef>
              <a:buNone/>
              <a:defRPr sz="1425" b="0" i="0" u="none" strike="noStrike" cap="none">
                <a:solidFill>
                  <a:schemeClr val="dk1"/>
                </a:solidFill>
                <a:latin typeface="Comic Sans MS"/>
                <a:ea typeface="Comic Sans MS"/>
                <a:cs typeface="Comic Sans MS"/>
                <a:sym typeface="Comic Sans MS"/>
              </a:defRPr>
            </a:lvl5pPr>
            <a:lvl6pPr marL="1714457" marR="0" lvl="5" indent="0" algn="l" rtl="0">
              <a:spcBef>
                <a:spcPts val="0"/>
              </a:spcBef>
              <a:buNone/>
              <a:defRPr sz="1425" b="0" i="0" u="none" strike="noStrike" cap="none">
                <a:solidFill>
                  <a:schemeClr val="dk1"/>
                </a:solidFill>
                <a:latin typeface="Comic Sans MS"/>
                <a:ea typeface="Comic Sans MS"/>
                <a:cs typeface="Comic Sans MS"/>
                <a:sym typeface="Comic Sans MS"/>
              </a:defRPr>
            </a:lvl6pPr>
            <a:lvl7pPr marL="2057348" marR="0" lvl="6" indent="0" algn="l" rtl="0">
              <a:spcBef>
                <a:spcPts val="0"/>
              </a:spcBef>
              <a:buNone/>
              <a:defRPr sz="1425" b="0" i="0" u="none" strike="noStrike" cap="none">
                <a:solidFill>
                  <a:schemeClr val="dk1"/>
                </a:solidFill>
                <a:latin typeface="Comic Sans MS"/>
                <a:ea typeface="Comic Sans MS"/>
                <a:cs typeface="Comic Sans MS"/>
                <a:sym typeface="Comic Sans MS"/>
              </a:defRPr>
            </a:lvl7pPr>
            <a:lvl8pPr marL="2400240" marR="0" lvl="7" indent="0" algn="l" rtl="0">
              <a:spcBef>
                <a:spcPts val="0"/>
              </a:spcBef>
              <a:buNone/>
              <a:defRPr sz="1425" b="0" i="0" u="none" strike="noStrike" cap="none">
                <a:solidFill>
                  <a:schemeClr val="dk1"/>
                </a:solidFill>
                <a:latin typeface="Comic Sans MS"/>
                <a:ea typeface="Comic Sans MS"/>
                <a:cs typeface="Comic Sans MS"/>
                <a:sym typeface="Comic Sans MS"/>
              </a:defRPr>
            </a:lvl8pPr>
            <a:lvl9pPr marL="2743132" marR="0" lvl="8" indent="0" algn="l" rtl="0">
              <a:spcBef>
                <a:spcPts val="0"/>
              </a:spcBef>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4767263"/>
            <a:ext cx="2895600" cy="273825"/>
          </a:xfrm>
          <a:prstGeom prst="rect">
            <a:avLst/>
          </a:prstGeom>
          <a:noFill/>
          <a:ln>
            <a:noFill/>
          </a:ln>
        </p:spPr>
        <p:txBody>
          <a:bodyPr lIns="91423" tIns="91423" rIns="91423" bIns="91423"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892" marR="0" lvl="1" indent="0" algn="l" rtl="0">
              <a:spcBef>
                <a:spcPts val="0"/>
              </a:spcBef>
              <a:buNone/>
              <a:defRPr sz="1425" b="0" i="0" u="none" strike="noStrike" cap="none">
                <a:solidFill>
                  <a:schemeClr val="dk1"/>
                </a:solidFill>
                <a:latin typeface="Comic Sans MS"/>
                <a:ea typeface="Comic Sans MS"/>
                <a:cs typeface="Comic Sans MS"/>
                <a:sym typeface="Comic Sans MS"/>
              </a:defRPr>
            </a:lvl2pPr>
            <a:lvl3pPr marL="685783" marR="0" lvl="2" indent="0" algn="l" rtl="0">
              <a:spcBef>
                <a:spcPts val="0"/>
              </a:spcBef>
              <a:buNone/>
              <a:defRPr sz="1425" b="0" i="0" u="none" strike="noStrike" cap="none">
                <a:solidFill>
                  <a:schemeClr val="dk1"/>
                </a:solidFill>
                <a:latin typeface="Comic Sans MS"/>
                <a:ea typeface="Comic Sans MS"/>
                <a:cs typeface="Comic Sans MS"/>
                <a:sym typeface="Comic Sans MS"/>
              </a:defRPr>
            </a:lvl3pPr>
            <a:lvl4pPr marL="1028675" marR="0" lvl="3" indent="0" algn="l" rtl="0">
              <a:spcBef>
                <a:spcPts val="0"/>
              </a:spcBef>
              <a:buNone/>
              <a:defRPr sz="1425" b="0" i="0" u="none" strike="noStrike" cap="none">
                <a:solidFill>
                  <a:schemeClr val="dk1"/>
                </a:solidFill>
                <a:latin typeface="Comic Sans MS"/>
                <a:ea typeface="Comic Sans MS"/>
                <a:cs typeface="Comic Sans MS"/>
                <a:sym typeface="Comic Sans MS"/>
              </a:defRPr>
            </a:lvl4pPr>
            <a:lvl5pPr marL="1371566" marR="0" lvl="4" indent="0" algn="l" rtl="0">
              <a:spcBef>
                <a:spcPts val="0"/>
              </a:spcBef>
              <a:buNone/>
              <a:defRPr sz="1425" b="0" i="0" u="none" strike="noStrike" cap="none">
                <a:solidFill>
                  <a:schemeClr val="dk1"/>
                </a:solidFill>
                <a:latin typeface="Comic Sans MS"/>
                <a:ea typeface="Comic Sans MS"/>
                <a:cs typeface="Comic Sans MS"/>
                <a:sym typeface="Comic Sans MS"/>
              </a:defRPr>
            </a:lvl5pPr>
            <a:lvl6pPr marL="1714457" marR="0" lvl="5" indent="0" algn="l" rtl="0">
              <a:spcBef>
                <a:spcPts val="0"/>
              </a:spcBef>
              <a:buNone/>
              <a:defRPr sz="1425" b="0" i="0" u="none" strike="noStrike" cap="none">
                <a:solidFill>
                  <a:schemeClr val="dk1"/>
                </a:solidFill>
                <a:latin typeface="Comic Sans MS"/>
                <a:ea typeface="Comic Sans MS"/>
                <a:cs typeface="Comic Sans MS"/>
                <a:sym typeface="Comic Sans MS"/>
              </a:defRPr>
            </a:lvl6pPr>
            <a:lvl7pPr marL="2057348" marR="0" lvl="6" indent="0" algn="l" rtl="0">
              <a:spcBef>
                <a:spcPts val="0"/>
              </a:spcBef>
              <a:buNone/>
              <a:defRPr sz="1425" b="0" i="0" u="none" strike="noStrike" cap="none">
                <a:solidFill>
                  <a:schemeClr val="dk1"/>
                </a:solidFill>
                <a:latin typeface="Comic Sans MS"/>
                <a:ea typeface="Comic Sans MS"/>
                <a:cs typeface="Comic Sans MS"/>
                <a:sym typeface="Comic Sans MS"/>
              </a:defRPr>
            </a:lvl7pPr>
            <a:lvl8pPr marL="2400240" marR="0" lvl="7" indent="0" algn="l" rtl="0">
              <a:spcBef>
                <a:spcPts val="0"/>
              </a:spcBef>
              <a:buNone/>
              <a:defRPr sz="1425" b="0" i="0" u="none" strike="noStrike" cap="none">
                <a:solidFill>
                  <a:schemeClr val="dk1"/>
                </a:solidFill>
                <a:latin typeface="Comic Sans MS"/>
                <a:ea typeface="Comic Sans MS"/>
                <a:cs typeface="Comic Sans MS"/>
                <a:sym typeface="Comic Sans MS"/>
              </a:defRPr>
            </a:lvl8pPr>
            <a:lvl9pPr marL="2743132" marR="0" lvl="8" indent="0" algn="l" rtl="0">
              <a:spcBef>
                <a:spcPts val="0"/>
              </a:spcBef>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4767263"/>
            <a:ext cx="2133600" cy="273825"/>
          </a:xfrm>
          <a:prstGeom prst="rect">
            <a:avLst/>
          </a:prstGeom>
          <a:noFill/>
          <a:ln>
            <a:noFill/>
          </a:ln>
        </p:spPr>
        <p:txBody>
          <a:bodyPr lIns="91423" tIns="45699" rIns="91423" bIns="45699"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08928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7" name="Google Shape;17;p14"/>
          <p:cNvSpPr txBox="1">
            <a:spLocks noGrp="1"/>
          </p:cNvSpPr>
          <p:nvPr>
            <p:ph type="subTitle" idx="1"/>
          </p:nvPr>
        </p:nvSpPr>
        <p:spPr>
          <a:xfrm>
            <a:off x="1371609"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Google Shape;18;p14"/>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1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14"/>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42737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3" name="Google Shape;23;p23"/>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4" name="Google Shape;24;p23"/>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Google Shape;25;p2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Google Shape;26;p23"/>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91427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 name="Google Shape;29;p24"/>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24"/>
          <p:cNvSpPr txBox="1">
            <a:spLocks noGrp="1"/>
          </p:cNvSpPr>
          <p:nvPr>
            <p:ph type="body" idx="2"/>
          </p:nvPr>
        </p:nvSpPr>
        <p:spPr>
          <a:xfrm>
            <a:off x="4648202"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Google Shape;31;p24"/>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Google Shape;32;p2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Google Shape;33;p24"/>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1785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1597819"/>
            <a:ext cx="7772400" cy="11025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2" name="Shape 92"/>
          <p:cNvSpPr txBox="1">
            <a:spLocks noGrp="1"/>
          </p:cNvSpPr>
          <p:nvPr>
            <p:ph type="subTitle" idx="1"/>
          </p:nvPr>
        </p:nvSpPr>
        <p:spPr>
          <a:xfrm>
            <a:off x="1371601" y="2914650"/>
            <a:ext cx="6400799" cy="1314450"/>
          </a:xfrm>
          <a:prstGeom prst="rect">
            <a:avLst/>
          </a:prstGeom>
          <a:noFill/>
          <a:ln>
            <a:noFill/>
          </a:ln>
        </p:spPr>
        <p:txBody>
          <a:bodyPr lIns="91425" tIns="91425" rIns="91425" bIns="91425" anchor="t" anchorCtr="0"/>
          <a:lstStyle>
            <a:lvl1pPr marL="0" marR="0" lvl="0"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1pPr>
            <a:lvl2pPr marL="342900" marR="0" lvl="1" indent="0" algn="ctr" rtl="0">
              <a:spcBef>
                <a:spcPts val="420"/>
              </a:spcBef>
              <a:buClr>
                <a:srgbClr val="888888"/>
              </a:buClr>
              <a:buFont typeface="Arial"/>
              <a:buNone/>
              <a:defRPr sz="2100" b="0" i="0" u="none" strike="noStrike" cap="none">
                <a:solidFill>
                  <a:srgbClr val="888888"/>
                </a:solidFill>
                <a:latin typeface="Comic Sans MS"/>
                <a:ea typeface="Comic Sans MS"/>
                <a:cs typeface="Comic Sans MS"/>
                <a:sym typeface="Comic Sans MS"/>
              </a:defRPr>
            </a:lvl2pPr>
            <a:lvl3pPr marL="685800" marR="0" lvl="2" indent="0" algn="ctr"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3pPr>
            <a:lvl4pPr marL="1028700" marR="0" lvl="3"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4pPr>
            <a:lvl5pPr marL="1371600" marR="0" lvl="4"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5pPr>
            <a:lvl6pPr marL="1714500" marR="0" lvl="5"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6pPr>
            <a:lvl7pPr marL="2057400" marR="0" lvl="6"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7pPr>
            <a:lvl8pPr marL="2400300" marR="0" lvl="7"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8pPr>
            <a:lvl9pPr marL="2743200" marR="0" lvl="8" indent="0" algn="ctr"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93" name="Shape 93"/>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94" name="Shape 94"/>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95" name="Shape 95"/>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513285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6" name="Google Shape;36;p25"/>
          <p:cNvSpPr txBox="1">
            <a:spLocks noGrp="1"/>
          </p:cNvSpPr>
          <p:nvPr>
            <p:ph type="body" idx="1"/>
          </p:nvPr>
        </p:nvSpPr>
        <p:spPr>
          <a:xfrm>
            <a:off x="457209" y="1151335"/>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25"/>
          <p:cNvSpPr txBox="1">
            <a:spLocks noGrp="1"/>
          </p:cNvSpPr>
          <p:nvPr>
            <p:ph type="body" idx="2"/>
          </p:nvPr>
        </p:nvSpPr>
        <p:spPr>
          <a:xfrm>
            <a:off x="457209" y="1631157"/>
            <a:ext cx="4040187"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38" name="Google Shape;38;p25"/>
          <p:cNvSpPr txBox="1">
            <a:spLocks noGrp="1"/>
          </p:cNvSpPr>
          <p:nvPr>
            <p:ph type="body" idx="3"/>
          </p:nvPr>
        </p:nvSpPr>
        <p:spPr>
          <a:xfrm>
            <a:off x="4645025" y="1151335"/>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Google Shape;39;p25"/>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25"/>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25"/>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2" name="Google Shape;42;p25"/>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643347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 name="Google Shape;45;p26"/>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26"/>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26"/>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275433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2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27"/>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464713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457209" y="204792"/>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28"/>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5" name="Google Shape;55;p28"/>
          <p:cNvSpPr txBox="1">
            <a:spLocks noGrp="1"/>
          </p:cNvSpPr>
          <p:nvPr>
            <p:ph type="body" idx="2"/>
          </p:nvPr>
        </p:nvSpPr>
        <p:spPr>
          <a:xfrm>
            <a:off x="457209" y="1076328"/>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6" name="Google Shape;56;p28"/>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7" name="Google Shape;57;p2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8" name="Google Shape;58;p28"/>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518391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1792297" y="3600454"/>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1" name="Google Shape;61;p29"/>
          <p:cNvSpPr>
            <a:spLocks noGrp="1"/>
          </p:cNvSpPr>
          <p:nvPr>
            <p:ph type="pic" idx="2"/>
          </p:nvPr>
        </p:nvSpPr>
        <p:spPr>
          <a:xfrm>
            <a:off x="1792297" y="459581"/>
            <a:ext cx="5486399" cy="3086100"/>
          </a:xfrm>
          <a:prstGeom prst="rect">
            <a:avLst/>
          </a:prstGeom>
          <a:noFill/>
          <a:ln>
            <a:noFill/>
          </a:ln>
        </p:spPr>
      </p:sp>
      <p:sp>
        <p:nvSpPr>
          <p:cNvPr id="62" name="Google Shape;62;p29"/>
          <p:cNvSpPr txBox="1">
            <a:spLocks noGrp="1"/>
          </p:cNvSpPr>
          <p:nvPr>
            <p:ph type="body" idx="1"/>
          </p:nvPr>
        </p:nvSpPr>
        <p:spPr>
          <a:xfrm>
            <a:off x="1792297" y="4025505"/>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3" name="Google Shape;63;p29"/>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Google Shape;64;p29"/>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Google Shape;65;p29"/>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967791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8" name="Google Shape;68;p30"/>
          <p:cNvSpPr txBox="1">
            <a:spLocks noGrp="1"/>
          </p:cNvSpPr>
          <p:nvPr>
            <p:ph type="body" idx="1"/>
          </p:nvPr>
        </p:nvSpPr>
        <p:spPr>
          <a:xfrm rot="5400000">
            <a:off x="2874768" y="-1217414"/>
            <a:ext cx="3394472"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3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Google Shape;70;p3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Google Shape;71;p3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606397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rot="5400000">
            <a:off x="5463782"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4" name="Google Shape;74;p31"/>
          <p:cNvSpPr txBox="1">
            <a:spLocks noGrp="1"/>
          </p:cNvSpPr>
          <p:nvPr>
            <p:ph type="body" idx="1"/>
          </p:nvPr>
        </p:nvSpPr>
        <p:spPr>
          <a:xfrm rot="5400000">
            <a:off x="1272782" y="-609596"/>
            <a:ext cx="4388644"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3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Google Shape;76;p3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Google Shape;77;p3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642826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4"/>
        <p:cNvGrpSpPr/>
        <p:nvPr/>
      </p:nvGrpSpPr>
      <p:grpSpPr>
        <a:xfrm>
          <a:off x="0" y="0"/>
          <a:ext cx="0" cy="0"/>
          <a:chOff x="0" y="0"/>
          <a:chExt cx="0" cy="0"/>
        </a:xfrm>
      </p:grpSpPr>
      <p:sp>
        <p:nvSpPr>
          <p:cNvPr id="85" name="Google Shape;85;p16"/>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marR="0" lvl="1" algn="l">
              <a:spcBef>
                <a:spcPts val="0"/>
              </a:spcBef>
              <a:spcAft>
                <a:spcPts val="0"/>
              </a:spcAft>
              <a:buSzPts val="1400"/>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86" name="Google Shape;86;p16"/>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87" name="Google Shape;87;p16"/>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8" name="Google Shape;88;p1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9" name="Google Shape;89;p16"/>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330782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93" name="Google Shape;93;p3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4" name="Google Shape;94;p3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3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957584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8" name="Google Shape;98;p3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9" name="Google Shape;99;p3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5576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33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8" name="Shape 98"/>
          <p:cNvSpPr txBox="1">
            <a:spLocks noGrp="1"/>
          </p:cNvSpPr>
          <p:nvPr>
            <p:ph type="body" idx="1"/>
          </p:nvPr>
        </p:nvSpPr>
        <p:spPr>
          <a:xfrm>
            <a:off x="457200" y="1200150"/>
            <a:ext cx="8229600" cy="3394575"/>
          </a:xfrm>
          <a:prstGeom prst="rect">
            <a:avLst/>
          </a:prstGeom>
          <a:noFill/>
          <a:ln>
            <a:noFill/>
          </a:ln>
        </p:spPr>
        <p:txBody>
          <a:bodyPr lIns="91425" tIns="91425" rIns="91425" bIns="91425" anchor="t" anchorCtr="0"/>
          <a:lstStyle>
            <a:lvl1pPr marL="257175" lvl="0" indent="-104775"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1pPr>
            <a:lvl2pPr marL="557213" lvl="1" indent="-80963" algn="l" rtl="0">
              <a:spcBef>
                <a:spcPts val="420"/>
              </a:spcBef>
              <a:buClr>
                <a:schemeClr val="dk1"/>
              </a:buClr>
              <a:buFont typeface="Arial"/>
              <a:buChar char="–"/>
              <a:defRPr sz="2100">
                <a:solidFill>
                  <a:schemeClr val="dk1"/>
                </a:solidFill>
                <a:latin typeface="Comic Sans MS"/>
                <a:ea typeface="Comic Sans MS"/>
                <a:cs typeface="Comic Sans MS"/>
                <a:sym typeface="Comic Sans MS"/>
              </a:defRPr>
            </a:lvl2pPr>
            <a:lvl3pPr marL="857250" lvl="2" indent="-57150" algn="l" rtl="0">
              <a:spcBef>
                <a:spcPts val="360"/>
              </a:spcBef>
              <a:buClr>
                <a:schemeClr val="dk1"/>
              </a:buClr>
              <a:buFont typeface="Arial"/>
              <a:buChar char="•"/>
              <a:defRPr sz="1800">
                <a:solidFill>
                  <a:schemeClr val="dk1"/>
                </a:solidFill>
                <a:latin typeface="Comic Sans MS"/>
                <a:ea typeface="Comic Sans MS"/>
                <a:cs typeface="Comic Sans MS"/>
                <a:sym typeface="Comic Sans MS"/>
              </a:defRPr>
            </a:lvl3pPr>
            <a:lvl4pPr marL="1200150" lvl="3"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4pPr>
            <a:lvl5pPr marL="1543050" lvl="4"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5pPr>
            <a:lvl6pPr marL="1885950" lvl="5"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6pPr>
            <a:lvl7pPr marL="2228850" lvl="6"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7pPr>
            <a:lvl8pPr marL="2571750" lvl="7"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8pPr>
            <a:lvl9pPr marL="2914650" lvl="8"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00" name="Shape 100"/>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01" name="Shape 101"/>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022641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722312" y="3305176"/>
            <a:ext cx="7772400" cy="10214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body" idx="1"/>
          </p:nvPr>
        </p:nvSpPr>
        <p:spPr>
          <a:xfrm>
            <a:off x="722312" y="2180035"/>
            <a:ext cx="7772400" cy="11252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500"/>
              <a:buFont typeface="Comic Sans MS"/>
              <a:buNone/>
              <a:defRPr sz="1500">
                <a:solidFill>
                  <a:srgbClr val="888888"/>
                </a:solidFill>
              </a:defRPr>
            </a:lvl1pPr>
            <a:lvl2pPr marL="914400" lvl="1" indent="-228600" algn="l">
              <a:lnSpc>
                <a:spcPct val="100000"/>
              </a:lnSpc>
              <a:spcBef>
                <a:spcPts val="0"/>
              </a:spcBef>
              <a:spcAft>
                <a:spcPts val="0"/>
              </a:spcAft>
              <a:buClr>
                <a:srgbClr val="888888"/>
              </a:buClr>
              <a:buSzPts val="1350"/>
              <a:buFont typeface="Comic Sans MS"/>
              <a:buNone/>
              <a:defRPr sz="1350">
                <a:solidFill>
                  <a:srgbClr val="888888"/>
                </a:solidFill>
              </a:defRPr>
            </a:lvl2pPr>
            <a:lvl3pPr marL="1371600" lvl="2" indent="-228600" algn="l">
              <a:lnSpc>
                <a:spcPct val="100000"/>
              </a:lnSpc>
              <a:spcBef>
                <a:spcPts val="0"/>
              </a:spcBef>
              <a:spcAft>
                <a:spcPts val="0"/>
              </a:spcAft>
              <a:buClr>
                <a:srgbClr val="888888"/>
              </a:buClr>
              <a:buSzPts val="1200"/>
              <a:buFont typeface="Comic Sans MS"/>
              <a:buNone/>
              <a:defRPr sz="1200">
                <a:solidFill>
                  <a:srgbClr val="888888"/>
                </a:solidFill>
              </a:defRPr>
            </a:lvl3pPr>
            <a:lvl4pPr marL="1828800" lvl="3" indent="-228600" algn="l">
              <a:lnSpc>
                <a:spcPct val="100000"/>
              </a:lnSpc>
              <a:spcBef>
                <a:spcPts val="0"/>
              </a:spcBef>
              <a:spcAft>
                <a:spcPts val="0"/>
              </a:spcAft>
              <a:buClr>
                <a:srgbClr val="888888"/>
              </a:buClr>
              <a:buSzPts val="1050"/>
              <a:buFont typeface="Comic Sans MS"/>
              <a:buNone/>
              <a:defRPr sz="1050">
                <a:solidFill>
                  <a:srgbClr val="888888"/>
                </a:solidFill>
              </a:defRPr>
            </a:lvl4pPr>
            <a:lvl5pPr marL="2286000" lvl="4" indent="-228600" algn="l">
              <a:lnSpc>
                <a:spcPct val="100000"/>
              </a:lnSpc>
              <a:spcBef>
                <a:spcPts val="0"/>
              </a:spcBef>
              <a:spcAft>
                <a:spcPts val="0"/>
              </a:spcAft>
              <a:buClr>
                <a:srgbClr val="888888"/>
              </a:buClr>
              <a:buSzPts val="1050"/>
              <a:buFont typeface="Comic Sans MS"/>
              <a:buNone/>
              <a:defRPr sz="1050">
                <a:solidFill>
                  <a:srgbClr val="888888"/>
                </a:solidFill>
              </a:defRPr>
            </a:lvl5pPr>
            <a:lvl6pPr marL="2743200" lvl="5" indent="-228600" algn="l">
              <a:lnSpc>
                <a:spcPct val="100000"/>
              </a:lnSpc>
              <a:spcBef>
                <a:spcPts val="0"/>
              </a:spcBef>
              <a:spcAft>
                <a:spcPts val="0"/>
              </a:spcAft>
              <a:buClr>
                <a:srgbClr val="888888"/>
              </a:buClr>
              <a:buSzPts val="1050"/>
              <a:buFont typeface="Comic Sans MS"/>
              <a:buNone/>
              <a:defRPr sz="1050">
                <a:solidFill>
                  <a:srgbClr val="888888"/>
                </a:solidFill>
              </a:defRPr>
            </a:lvl6pPr>
            <a:lvl7pPr marL="3200400" lvl="6" indent="-228600" algn="l">
              <a:lnSpc>
                <a:spcPct val="100000"/>
              </a:lnSpc>
              <a:spcBef>
                <a:spcPts val="0"/>
              </a:spcBef>
              <a:spcAft>
                <a:spcPts val="0"/>
              </a:spcAft>
              <a:buClr>
                <a:srgbClr val="888888"/>
              </a:buClr>
              <a:buSzPts val="1050"/>
              <a:buFont typeface="Comic Sans MS"/>
              <a:buNone/>
              <a:defRPr sz="1050">
                <a:solidFill>
                  <a:srgbClr val="888888"/>
                </a:solidFill>
              </a:defRPr>
            </a:lvl7pPr>
            <a:lvl8pPr marL="3657600" lvl="7" indent="-228600" algn="l">
              <a:lnSpc>
                <a:spcPct val="100000"/>
              </a:lnSpc>
              <a:spcBef>
                <a:spcPts val="0"/>
              </a:spcBef>
              <a:spcAft>
                <a:spcPts val="0"/>
              </a:spcAft>
              <a:buClr>
                <a:srgbClr val="888888"/>
              </a:buClr>
              <a:buSzPts val="1050"/>
              <a:buFont typeface="Comic Sans MS"/>
              <a:buNone/>
              <a:defRPr sz="1050">
                <a:solidFill>
                  <a:srgbClr val="888888"/>
                </a:solidFill>
              </a:defRPr>
            </a:lvl8pPr>
            <a:lvl9pPr marL="4114800" lvl="8" indent="-228600" algn="l">
              <a:lnSpc>
                <a:spcPct val="100000"/>
              </a:lnSpc>
              <a:spcBef>
                <a:spcPts val="0"/>
              </a:spcBef>
              <a:spcAft>
                <a:spcPts val="0"/>
              </a:spcAft>
              <a:buClr>
                <a:srgbClr val="888888"/>
              </a:buClr>
              <a:buSzPts val="1050"/>
              <a:buFont typeface="Comic Sans MS"/>
              <a:buNone/>
              <a:defRPr sz="1050">
                <a:solidFill>
                  <a:srgbClr val="888888"/>
                </a:solidFill>
              </a:defRPr>
            </a:lvl9pPr>
          </a:lstStyle>
          <a:p>
            <a:endParaRPr/>
          </a:p>
        </p:txBody>
      </p:sp>
      <p:sp>
        <p:nvSpPr>
          <p:cNvPr id="103" name="Google Shape;103;p34"/>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4" name="Google Shape;104;p34"/>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5" name="Google Shape;105;p34"/>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949399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457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09" name="Google Shape;109;p35"/>
          <p:cNvSpPr txBox="1">
            <a:spLocks noGrp="1"/>
          </p:cNvSpPr>
          <p:nvPr>
            <p:ph type="body" idx="2"/>
          </p:nvPr>
        </p:nvSpPr>
        <p:spPr>
          <a:xfrm>
            <a:off x="4648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10" name="Google Shape;110;p35"/>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1" name="Google Shape;111;p35"/>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2" name="Google Shape;112;p35"/>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19576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6"/>
          <p:cNvSpPr txBox="1">
            <a:spLocks noGrp="1"/>
          </p:cNvSpPr>
          <p:nvPr>
            <p:ph type="body" idx="1"/>
          </p:nvPr>
        </p:nvSpPr>
        <p:spPr>
          <a:xfrm>
            <a:off x="457201" y="1151334"/>
            <a:ext cx="4040099"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6" name="Google Shape;116;p36"/>
          <p:cNvSpPr txBox="1">
            <a:spLocks noGrp="1"/>
          </p:cNvSpPr>
          <p:nvPr>
            <p:ph type="body" idx="2"/>
          </p:nvPr>
        </p:nvSpPr>
        <p:spPr>
          <a:xfrm>
            <a:off x="457201" y="1631156"/>
            <a:ext cx="4040099"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7" name="Google Shape;117;p36"/>
          <p:cNvSpPr txBox="1">
            <a:spLocks noGrp="1"/>
          </p:cNvSpPr>
          <p:nvPr>
            <p:ph type="body" idx="3"/>
          </p:nvPr>
        </p:nvSpPr>
        <p:spPr>
          <a:xfrm>
            <a:off x="4645025" y="1151334"/>
            <a:ext cx="4041900"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8" name="Google Shape;118;p36"/>
          <p:cNvSpPr txBox="1">
            <a:spLocks noGrp="1"/>
          </p:cNvSpPr>
          <p:nvPr>
            <p:ph type="body" idx="4"/>
          </p:nvPr>
        </p:nvSpPr>
        <p:spPr>
          <a:xfrm>
            <a:off x="4645025" y="1631156"/>
            <a:ext cx="4041900"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9" name="Google Shape;119;p36"/>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0" name="Google Shape;120;p3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1" name="Google Shape;121;p36"/>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251198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3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7"/>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5" name="Google Shape;125;p3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6" name="Google Shape;126;p37"/>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147128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7"/>
        <p:cNvGrpSpPr/>
        <p:nvPr/>
      </p:nvGrpSpPr>
      <p:grpSpPr>
        <a:xfrm>
          <a:off x="0" y="0"/>
          <a:ext cx="0" cy="0"/>
          <a:chOff x="0" y="0"/>
          <a:chExt cx="0" cy="0"/>
        </a:xfrm>
      </p:grpSpPr>
      <p:sp>
        <p:nvSpPr>
          <p:cNvPr id="128" name="Google Shape;128;p38"/>
          <p:cNvSpPr txBox="1">
            <a:spLocks noGrp="1"/>
          </p:cNvSpPr>
          <p:nvPr>
            <p:ph type="title"/>
          </p:nvPr>
        </p:nvSpPr>
        <p:spPr>
          <a:xfrm>
            <a:off x="457201" y="204788"/>
            <a:ext cx="3008399" cy="871425"/>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8"/>
          <p:cNvSpPr txBox="1">
            <a:spLocks noGrp="1"/>
          </p:cNvSpPr>
          <p:nvPr>
            <p:ph type="body" idx="1"/>
          </p:nvPr>
        </p:nvSpPr>
        <p:spPr>
          <a:xfrm>
            <a:off x="3575051" y="204788"/>
            <a:ext cx="5111699" cy="438974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61950" algn="l">
              <a:lnSpc>
                <a:spcPct val="100000"/>
              </a:lnSpc>
              <a:spcBef>
                <a:spcPts val="0"/>
              </a:spcBef>
              <a:spcAft>
                <a:spcPts val="0"/>
              </a:spcAft>
              <a:buSzPts val="2100"/>
              <a:buChar char="–"/>
              <a:defRPr sz="2100"/>
            </a:lvl2pPr>
            <a:lvl3pPr marL="1371600" lvl="2" indent="-342900" algn="l">
              <a:lnSpc>
                <a:spcPct val="100000"/>
              </a:lnSpc>
              <a:spcBef>
                <a:spcPts val="0"/>
              </a:spcBef>
              <a:spcAft>
                <a:spcPts val="0"/>
              </a:spcAft>
              <a:buSzPts val="1800"/>
              <a:buChar char="•"/>
              <a:defRPr sz="1800"/>
            </a:lvl3pPr>
            <a:lvl4pPr marL="1828800" lvl="3" indent="-323850" algn="l">
              <a:lnSpc>
                <a:spcPct val="100000"/>
              </a:lnSpc>
              <a:spcBef>
                <a:spcPts val="0"/>
              </a:spcBef>
              <a:spcAft>
                <a:spcPts val="0"/>
              </a:spcAft>
              <a:buSzPts val="1500"/>
              <a:buChar char="–"/>
              <a:defRPr sz="1500"/>
            </a:lvl4pPr>
            <a:lvl5pPr marL="2286000" lvl="4" indent="-323850" algn="l">
              <a:lnSpc>
                <a:spcPct val="100000"/>
              </a:lnSpc>
              <a:spcBef>
                <a:spcPts val="0"/>
              </a:spcBef>
              <a:spcAft>
                <a:spcPts val="0"/>
              </a:spcAft>
              <a:buSzPts val="1500"/>
              <a:buChar char="»"/>
              <a:defRPr sz="1500"/>
            </a:lvl5pPr>
            <a:lvl6pPr marL="2743200" lvl="5" indent="-323850" algn="l">
              <a:lnSpc>
                <a:spcPct val="100000"/>
              </a:lnSpc>
              <a:spcBef>
                <a:spcPts val="0"/>
              </a:spcBef>
              <a:spcAft>
                <a:spcPts val="0"/>
              </a:spcAft>
              <a:buSzPts val="1500"/>
              <a:buChar char="•"/>
              <a:defRPr sz="1500"/>
            </a:lvl6pPr>
            <a:lvl7pPr marL="3200400" lvl="6" indent="-323850" algn="l">
              <a:lnSpc>
                <a:spcPct val="100000"/>
              </a:lnSpc>
              <a:spcBef>
                <a:spcPts val="0"/>
              </a:spcBef>
              <a:spcAft>
                <a:spcPts val="0"/>
              </a:spcAft>
              <a:buSzPts val="1500"/>
              <a:buChar char="•"/>
              <a:defRPr sz="1500"/>
            </a:lvl7pPr>
            <a:lvl8pPr marL="3657600" lvl="7" indent="-323850" algn="l">
              <a:lnSpc>
                <a:spcPct val="100000"/>
              </a:lnSpc>
              <a:spcBef>
                <a:spcPts val="0"/>
              </a:spcBef>
              <a:spcAft>
                <a:spcPts val="0"/>
              </a:spcAft>
              <a:buSzPts val="1500"/>
              <a:buChar char="•"/>
              <a:defRPr sz="1500"/>
            </a:lvl8pPr>
            <a:lvl9pPr marL="4114800" lvl="8" indent="-323850" algn="l">
              <a:lnSpc>
                <a:spcPct val="100000"/>
              </a:lnSpc>
              <a:spcBef>
                <a:spcPts val="0"/>
              </a:spcBef>
              <a:spcAft>
                <a:spcPts val="0"/>
              </a:spcAft>
              <a:buSzPts val="1500"/>
              <a:buChar char="•"/>
              <a:defRPr sz="1500"/>
            </a:lvl9pPr>
          </a:lstStyle>
          <a:p>
            <a:endParaRPr/>
          </a:p>
        </p:txBody>
      </p:sp>
      <p:sp>
        <p:nvSpPr>
          <p:cNvPr id="130" name="Google Shape;130;p38"/>
          <p:cNvSpPr txBox="1">
            <a:spLocks noGrp="1"/>
          </p:cNvSpPr>
          <p:nvPr>
            <p:ph type="body" idx="2"/>
          </p:nvPr>
        </p:nvSpPr>
        <p:spPr>
          <a:xfrm>
            <a:off x="457201" y="1076326"/>
            <a:ext cx="3008399" cy="351832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1" name="Google Shape;131;p38"/>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2" name="Google Shape;132;p38"/>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3" name="Google Shape;133;p38"/>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7390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a:off x="1792289" y="3600451"/>
            <a:ext cx="5486399" cy="425024"/>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9"/>
          <p:cNvSpPr>
            <a:spLocks noGrp="1"/>
          </p:cNvSpPr>
          <p:nvPr>
            <p:ph type="pic" idx="2"/>
          </p:nvPr>
        </p:nvSpPr>
        <p:spPr>
          <a:xfrm>
            <a:off x="1792289" y="459581"/>
            <a:ext cx="5486399" cy="3086100"/>
          </a:xfrm>
          <a:prstGeom prst="rect">
            <a:avLst/>
          </a:prstGeom>
          <a:noFill/>
          <a:ln>
            <a:noFill/>
          </a:ln>
        </p:spPr>
      </p:sp>
      <p:sp>
        <p:nvSpPr>
          <p:cNvPr id="137" name="Google Shape;137;p39"/>
          <p:cNvSpPr txBox="1">
            <a:spLocks noGrp="1"/>
          </p:cNvSpPr>
          <p:nvPr>
            <p:ph type="body" idx="1"/>
          </p:nvPr>
        </p:nvSpPr>
        <p:spPr>
          <a:xfrm>
            <a:off x="1792289" y="4025503"/>
            <a:ext cx="5486399" cy="60367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8" name="Google Shape;138;p39"/>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9" name="Google Shape;139;p39"/>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0" name="Google Shape;140;p39"/>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18141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1"/>
        <p:cNvGrpSpPr/>
        <p:nvPr/>
      </p:nvGrpSpPr>
      <p:grpSpPr>
        <a:xfrm>
          <a:off x="0" y="0"/>
          <a:ext cx="0" cy="0"/>
          <a:chOff x="0" y="0"/>
          <a:chExt cx="0" cy="0"/>
        </a:xfrm>
      </p:grpSpPr>
      <p:sp>
        <p:nvSpPr>
          <p:cNvPr id="142" name="Google Shape;142;p4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0"/>
          <p:cNvSpPr txBox="1">
            <a:spLocks noGrp="1"/>
          </p:cNvSpPr>
          <p:nvPr>
            <p:ph type="body" idx="1"/>
          </p:nvPr>
        </p:nvSpPr>
        <p:spPr>
          <a:xfrm rot="5400000">
            <a:off x="2874712" y="-1217363"/>
            <a:ext cx="3394575"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44" name="Google Shape;144;p40"/>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5" name="Google Shape;145;p40"/>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6" name="Google Shape;146;p40"/>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025369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7"/>
        <p:cNvGrpSpPr/>
        <p:nvPr/>
      </p:nvGrpSpPr>
      <p:grpSpPr>
        <a:xfrm>
          <a:off x="0" y="0"/>
          <a:ext cx="0" cy="0"/>
          <a:chOff x="0" y="0"/>
          <a:chExt cx="0" cy="0"/>
        </a:xfrm>
      </p:grpSpPr>
      <p:sp>
        <p:nvSpPr>
          <p:cNvPr id="148" name="Google Shape;148;p41"/>
          <p:cNvSpPr txBox="1">
            <a:spLocks noGrp="1"/>
          </p:cNvSpPr>
          <p:nvPr>
            <p:ph type="title"/>
          </p:nvPr>
        </p:nvSpPr>
        <p:spPr>
          <a:xfrm rot="5400000">
            <a:off x="5463787" y="1371590"/>
            <a:ext cx="43886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1"/>
          <p:cNvSpPr txBox="1">
            <a:spLocks noGrp="1"/>
          </p:cNvSpPr>
          <p:nvPr>
            <p:ph type="body" idx="1"/>
          </p:nvPr>
        </p:nvSpPr>
        <p:spPr>
          <a:xfrm rot="5400000">
            <a:off x="1272788" y="-609609"/>
            <a:ext cx="4388625" cy="6019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50" name="Google Shape;150;p41"/>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1" name="Google Shape;151;p41"/>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2" name="Google Shape;152;p41"/>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086242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425"/>
              <a:buNone/>
              <a:defRPr sz="1425"/>
            </a:lvl2pPr>
            <a:lvl3pPr lvl="2">
              <a:spcBef>
                <a:spcPts val="0"/>
              </a:spcBef>
              <a:spcAft>
                <a:spcPts val="0"/>
              </a:spcAft>
              <a:buSzPts val="1425"/>
              <a:buNone/>
              <a:defRPr sz="1425"/>
            </a:lvl3pPr>
            <a:lvl4pPr lvl="3">
              <a:spcBef>
                <a:spcPts val="0"/>
              </a:spcBef>
              <a:spcAft>
                <a:spcPts val="0"/>
              </a:spcAft>
              <a:buSzPts val="1425"/>
              <a:buNone/>
              <a:defRPr sz="1425"/>
            </a:lvl4pPr>
            <a:lvl5pPr lvl="4">
              <a:spcBef>
                <a:spcPts val="0"/>
              </a:spcBef>
              <a:spcAft>
                <a:spcPts val="0"/>
              </a:spcAft>
              <a:buSzPts val="1425"/>
              <a:buNone/>
              <a:defRPr sz="1425"/>
            </a:lvl5pPr>
            <a:lvl6pPr lvl="5">
              <a:spcBef>
                <a:spcPts val="0"/>
              </a:spcBef>
              <a:spcAft>
                <a:spcPts val="0"/>
              </a:spcAft>
              <a:buSzPts val="1425"/>
              <a:buNone/>
              <a:defRPr sz="1425"/>
            </a:lvl6pPr>
            <a:lvl7pPr lvl="6">
              <a:spcBef>
                <a:spcPts val="0"/>
              </a:spcBef>
              <a:spcAft>
                <a:spcPts val="0"/>
              </a:spcAft>
              <a:buSzPts val="1425"/>
              <a:buNone/>
              <a:defRPr sz="1425"/>
            </a:lvl7pPr>
            <a:lvl8pPr lvl="7">
              <a:spcBef>
                <a:spcPts val="0"/>
              </a:spcBef>
              <a:spcAft>
                <a:spcPts val="0"/>
              </a:spcAft>
              <a:buSzPts val="1425"/>
              <a:buNone/>
              <a:defRPr sz="1425"/>
            </a:lvl8pPr>
            <a:lvl9pPr lvl="8">
              <a:spcBef>
                <a:spcPts val="0"/>
              </a:spcBef>
              <a:spcAft>
                <a:spcPts val="0"/>
              </a:spcAft>
              <a:buSzPts val="1425"/>
              <a:buNone/>
              <a:defRPr sz="1425"/>
            </a:lvl9pPr>
          </a:lstStyle>
          <a:p>
            <a:endParaRPr/>
          </a:p>
        </p:txBody>
      </p:sp>
      <p:sp>
        <p:nvSpPr>
          <p:cNvPr id="159" name="Google Shape;159;p18"/>
          <p:cNvSpPr txBox="1">
            <a:spLocks noGrp="1"/>
          </p:cNvSpPr>
          <p:nvPr>
            <p:ph type="body" idx="1"/>
          </p:nvPr>
        </p:nvSpPr>
        <p:spPr>
          <a:xfrm>
            <a:off x="457200" y="1200151"/>
            <a:ext cx="8229600" cy="3394575"/>
          </a:xfrm>
          <a:prstGeom prst="rect">
            <a:avLst/>
          </a:prstGeom>
          <a:noFill/>
          <a:ln>
            <a:noFill/>
          </a:ln>
        </p:spPr>
        <p:txBody>
          <a:bodyPr spcFirstLastPara="1" wrap="square" lIns="91400" tIns="91400" rIns="91400" bIns="91400" anchor="t" anchorCtr="0">
            <a:noAutofit/>
          </a:bodyPr>
          <a:lstStyle>
            <a:lvl1pPr marL="457200" marR="0" lvl="0" indent="-381000" algn="l">
              <a:lnSpc>
                <a:spcPct val="115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15000"/>
              </a:lnSpc>
              <a:spcBef>
                <a:spcPts val="160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15000"/>
              </a:lnSpc>
              <a:spcBef>
                <a:spcPts val="1600"/>
              </a:spcBef>
              <a:spcAft>
                <a:spcPts val="160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60" name="Google Shape;160;p18"/>
          <p:cNvSpPr txBox="1">
            <a:spLocks noGrp="1"/>
          </p:cNvSpPr>
          <p:nvPr>
            <p:ph type="dt" idx="10"/>
          </p:nvPr>
        </p:nvSpPr>
        <p:spPr>
          <a:xfrm>
            <a:off x="457200" y="4767263"/>
            <a:ext cx="2133600" cy="273825"/>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161" name="Google Shape;161;p18"/>
          <p:cNvSpPr txBox="1">
            <a:spLocks noGrp="1"/>
          </p:cNvSpPr>
          <p:nvPr>
            <p:ph type="ftr" idx="11"/>
          </p:nvPr>
        </p:nvSpPr>
        <p:spPr>
          <a:xfrm>
            <a:off x="3124200" y="4767263"/>
            <a:ext cx="2895600" cy="273825"/>
          </a:xfrm>
          <a:prstGeom prst="rect">
            <a:avLst/>
          </a:prstGeom>
          <a:noFill/>
          <a:ln>
            <a:noFill/>
          </a:ln>
        </p:spPr>
        <p:txBody>
          <a:bodyPr spcFirstLastPara="1" wrap="square" lIns="91400" tIns="91400" rIns="91400" bIns="91400"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162" name="Google Shape;162;p18"/>
          <p:cNvSpPr txBox="1">
            <a:spLocks noGrp="1"/>
          </p:cNvSpPr>
          <p:nvPr>
            <p:ph type="sldNum" idx="12"/>
          </p:nvPr>
        </p:nvSpPr>
        <p:spPr>
          <a:xfrm>
            <a:off x="6553200" y="4767263"/>
            <a:ext cx="2133600" cy="273825"/>
          </a:xfrm>
          <a:prstGeom prst="rect">
            <a:avLst/>
          </a:prstGeom>
          <a:noFill/>
          <a:ln>
            <a:noFill/>
          </a:ln>
        </p:spPr>
        <p:txBody>
          <a:bodyPr spcFirstLastPara="1" wrap="square" lIns="91400" tIns="45675" rIns="91400" bIns="45675"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449444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3"/>
        <p:cNvGrpSpPr/>
        <p:nvPr/>
      </p:nvGrpSpPr>
      <p:grpSpPr>
        <a:xfrm>
          <a:off x="0" y="0"/>
          <a:ext cx="0" cy="0"/>
          <a:chOff x="0" y="0"/>
          <a:chExt cx="0" cy="0"/>
        </a:xfrm>
      </p:grpSpPr>
      <p:sp>
        <p:nvSpPr>
          <p:cNvPr id="164" name="Google Shape;164;p52"/>
          <p:cNvSpPr txBox="1">
            <a:spLocks noGrp="1"/>
          </p:cNvSpPr>
          <p:nvPr>
            <p:ph type="title"/>
          </p:nvPr>
        </p:nvSpPr>
        <p:spPr>
          <a:xfrm>
            <a:off x="311700" y="2150850"/>
            <a:ext cx="8520600" cy="8418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5" name="Google Shape;165;p52"/>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5296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6664616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6"/>
        <p:cNvGrpSpPr/>
        <p:nvPr/>
      </p:nvGrpSpPr>
      <p:grpSpPr>
        <a:xfrm>
          <a:off x="0" y="0"/>
          <a:ext cx="0" cy="0"/>
          <a:chOff x="0" y="0"/>
          <a:chExt cx="0" cy="0"/>
        </a:xfrm>
      </p:grpSpPr>
      <p:sp>
        <p:nvSpPr>
          <p:cNvPr id="167" name="Google Shape;167;p53"/>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8" name="Google Shape;168;p53"/>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25"/>
              <a:buFont typeface="Arial"/>
              <a:buNone/>
              <a:defRPr/>
            </a:lvl2pPr>
            <a:lvl3pPr marL="1371600" lvl="2" indent="-228600" algn="l">
              <a:lnSpc>
                <a:spcPct val="115000"/>
              </a:lnSpc>
              <a:spcBef>
                <a:spcPts val="1600"/>
              </a:spcBef>
              <a:spcAft>
                <a:spcPts val="0"/>
              </a:spcAft>
              <a:buSzPts val="1425"/>
              <a:buFont typeface="Arial"/>
              <a:buNone/>
              <a:defRPr/>
            </a:lvl3pPr>
            <a:lvl4pPr marL="1828800" lvl="3" indent="-228600" algn="l">
              <a:lnSpc>
                <a:spcPct val="115000"/>
              </a:lnSpc>
              <a:spcBef>
                <a:spcPts val="1600"/>
              </a:spcBef>
              <a:spcAft>
                <a:spcPts val="0"/>
              </a:spcAft>
              <a:buSzPts val="1425"/>
              <a:buFont typeface="Arial"/>
              <a:buNone/>
              <a:defRPr/>
            </a:lvl4pPr>
            <a:lvl5pPr marL="2286000" lvl="4" indent="-228600" algn="l">
              <a:lnSpc>
                <a:spcPct val="115000"/>
              </a:lnSpc>
              <a:spcBef>
                <a:spcPts val="1600"/>
              </a:spcBef>
              <a:spcAft>
                <a:spcPts val="0"/>
              </a:spcAft>
              <a:buSzPts val="1425"/>
              <a:buFont typeface="Arial"/>
              <a:buNone/>
              <a:defRPr/>
            </a:lvl5pPr>
            <a:lvl6pPr marL="2743200" lvl="5" indent="-228600" algn="l">
              <a:lnSpc>
                <a:spcPct val="115000"/>
              </a:lnSpc>
              <a:spcBef>
                <a:spcPts val="1600"/>
              </a:spcBef>
              <a:spcAft>
                <a:spcPts val="0"/>
              </a:spcAft>
              <a:buSzPts val="1425"/>
              <a:buFont typeface="Arial"/>
              <a:buNone/>
              <a:defRPr/>
            </a:lvl6pPr>
            <a:lvl7pPr marL="3200400" lvl="6" indent="-228600" algn="l">
              <a:lnSpc>
                <a:spcPct val="115000"/>
              </a:lnSpc>
              <a:spcBef>
                <a:spcPts val="1600"/>
              </a:spcBef>
              <a:spcAft>
                <a:spcPts val="0"/>
              </a:spcAft>
              <a:buSzPts val="1425"/>
              <a:buFont typeface="Arial"/>
              <a:buNone/>
              <a:defRPr/>
            </a:lvl7pPr>
            <a:lvl8pPr marL="3657600" lvl="7" indent="-228600" algn="l">
              <a:lnSpc>
                <a:spcPct val="115000"/>
              </a:lnSpc>
              <a:spcBef>
                <a:spcPts val="1600"/>
              </a:spcBef>
              <a:spcAft>
                <a:spcPts val="0"/>
              </a:spcAft>
              <a:buSzPts val="1425"/>
              <a:buFont typeface="Arial"/>
              <a:buNone/>
              <a:defRPr/>
            </a:lvl8pPr>
            <a:lvl9pPr marL="4114800" lvl="8" indent="-228600" algn="l">
              <a:lnSpc>
                <a:spcPct val="115000"/>
              </a:lnSpc>
              <a:spcBef>
                <a:spcPts val="1600"/>
              </a:spcBef>
              <a:spcAft>
                <a:spcPts val="1600"/>
              </a:spcAft>
              <a:buSzPts val="1425"/>
              <a:buFont typeface="Arial"/>
              <a:buNone/>
              <a:defRPr/>
            </a:lvl9pPr>
          </a:lstStyle>
          <a:p>
            <a:endParaRPr/>
          </a:p>
        </p:txBody>
      </p:sp>
      <p:sp>
        <p:nvSpPr>
          <p:cNvPr id="169" name="Google Shape;169;p53"/>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688084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0"/>
        <p:cNvGrpSpPr/>
        <p:nvPr/>
      </p:nvGrpSpPr>
      <p:grpSpPr>
        <a:xfrm>
          <a:off x="0" y="0"/>
          <a:ext cx="0" cy="0"/>
          <a:chOff x="0" y="0"/>
          <a:chExt cx="0" cy="0"/>
        </a:xfrm>
      </p:grpSpPr>
      <p:sp>
        <p:nvSpPr>
          <p:cNvPr id="171" name="Google Shape;171;p54"/>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2" name="Google Shape;172;p54"/>
          <p:cNvSpPr txBox="1">
            <a:spLocks noGrp="1"/>
          </p:cNvSpPr>
          <p:nvPr>
            <p:ph type="body" idx="1"/>
          </p:nvPr>
        </p:nvSpPr>
        <p:spPr>
          <a:xfrm>
            <a:off x="311700" y="1152475"/>
            <a:ext cx="39999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425"/>
              <a:buFont typeface="Arial"/>
              <a:buNone/>
              <a:defRPr sz="1425"/>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73" name="Google Shape;173;p54"/>
          <p:cNvSpPr txBox="1">
            <a:spLocks noGrp="1"/>
          </p:cNvSpPr>
          <p:nvPr>
            <p:ph type="body" idx="2"/>
          </p:nvPr>
        </p:nvSpPr>
        <p:spPr>
          <a:xfrm>
            <a:off x="4832400" y="1152475"/>
            <a:ext cx="39999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425"/>
              <a:buFont typeface="Arial"/>
              <a:buNone/>
              <a:defRPr sz="1425"/>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74" name="Google Shape;174;p54"/>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61527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5"/>
        <p:cNvGrpSpPr/>
        <p:nvPr/>
      </p:nvGrpSpPr>
      <p:grpSpPr>
        <a:xfrm>
          <a:off x="0" y="0"/>
          <a:ext cx="0" cy="0"/>
          <a:chOff x="0" y="0"/>
          <a:chExt cx="0" cy="0"/>
        </a:xfrm>
      </p:grpSpPr>
      <p:sp>
        <p:nvSpPr>
          <p:cNvPr id="176" name="Google Shape;176;p55"/>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7" name="Google Shape;177;p55"/>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978990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8"/>
        <p:cNvGrpSpPr/>
        <p:nvPr/>
      </p:nvGrpSpPr>
      <p:grpSpPr>
        <a:xfrm>
          <a:off x="0" y="0"/>
          <a:ext cx="0" cy="0"/>
          <a:chOff x="0" y="0"/>
          <a:chExt cx="0" cy="0"/>
        </a:xfrm>
      </p:grpSpPr>
      <p:sp>
        <p:nvSpPr>
          <p:cNvPr id="179" name="Google Shape;179;p56"/>
          <p:cNvSpPr txBox="1">
            <a:spLocks noGrp="1"/>
          </p:cNvSpPr>
          <p:nvPr>
            <p:ph type="title"/>
          </p:nvPr>
        </p:nvSpPr>
        <p:spPr>
          <a:xfrm>
            <a:off x="311700" y="555600"/>
            <a:ext cx="2808000"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0" name="Google Shape;180;p56"/>
          <p:cNvSpPr txBox="1">
            <a:spLocks noGrp="1"/>
          </p:cNvSpPr>
          <p:nvPr>
            <p:ph type="body" idx="1"/>
          </p:nvPr>
        </p:nvSpPr>
        <p:spPr>
          <a:xfrm>
            <a:off x="311700" y="1389600"/>
            <a:ext cx="2808000" cy="3179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200"/>
              <a:buFont typeface="Arial"/>
              <a:buNone/>
              <a:defRPr sz="12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81" name="Google Shape;181;p56"/>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637691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2"/>
        <p:cNvGrpSpPr/>
        <p:nvPr/>
      </p:nvGrpSpPr>
      <p:grpSpPr>
        <a:xfrm>
          <a:off x="0" y="0"/>
          <a:ext cx="0" cy="0"/>
          <a:chOff x="0" y="0"/>
          <a:chExt cx="0" cy="0"/>
        </a:xfrm>
      </p:grpSpPr>
      <p:sp>
        <p:nvSpPr>
          <p:cNvPr id="183" name="Google Shape;183;p57"/>
          <p:cNvSpPr txBox="1">
            <a:spLocks noGrp="1"/>
          </p:cNvSpPr>
          <p:nvPr>
            <p:ph type="title"/>
          </p:nvPr>
        </p:nvSpPr>
        <p:spPr>
          <a:xfrm>
            <a:off x="490250" y="450150"/>
            <a:ext cx="6367800" cy="40908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84" name="Google Shape;184;p57"/>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590467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sp>
        <p:nvSpPr>
          <p:cNvPr id="186" name="Google Shape;186;p58"/>
          <p:cNvSpPr/>
          <p:nvPr/>
        </p:nvSpPr>
        <p:spPr>
          <a:xfrm>
            <a:off x="4572000" y="-125"/>
            <a:ext cx="4572000" cy="5143500"/>
          </a:xfrm>
          <a:prstGeom prst="rect">
            <a:avLst/>
          </a:pr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187" name="Google Shape;187;p58"/>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8" name="Google Shape;188;p58"/>
          <p:cNvSpPr txBox="1">
            <a:spLocks noGrp="1"/>
          </p:cNvSpPr>
          <p:nvPr>
            <p:ph type="subTitle" idx="1"/>
          </p:nvPr>
        </p:nvSpPr>
        <p:spPr>
          <a:xfrm>
            <a:off x="265500" y="2803075"/>
            <a:ext cx="4045200" cy="12351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a:endParaRPr/>
          </a:p>
        </p:txBody>
      </p:sp>
      <p:sp>
        <p:nvSpPr>
          <p:cNvPr id="189" name="Google Shape;189;p58"/>
          <p:cNvSpPr txBox="1">
            <a:spLocks noGrp="1"/>
          </p:cNvSpPr>
          <p:nvPr>
            <p:ph type="body" idx="2"/>
          </p:nvPr>
        </p:nvSpPr>
        <p:spPr>
          <a:xfrm>
            <a:off x="4939500" y="724075"/>
            <a:ext cx="3837000" cy="3695100"/>
          </a:xfrm>
          <a:prstGeom prst="rect">
            <a:avLst/>
          </a:prstGeom>
          <a:noFill/>
          <a:ln>
            <a:noFill/>
          </a:ln>
        </p:spPr>
        <p:txBody>
          <a:bodyPr spcFirstLastPara="1" wrap="square" lIns="91400" tIns="91400" rIns="91400" bIns="91400" anchor="ctr"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25"/>
              <a:buFont typeface="Arial"/>
              <a:buNone/>
              <a:defRPr/>
            </a:lvl2pPr>
            <a:lvl3pPr marL="1371600" lvl="2" indent="-228600" algn="l">
              <a:lnSpc>
                <a:spcPct val="115000"/>
              </a:lnSpc>
              <a:spcBef>
                <a:spcPts val="1600"/>
              </a:spcBef>
              <a:spcAft>
                <a:spcPts val="0"/>
              </a:spcAft>
              <a:buSzPts val="1425"/>
              <a:buFont typeface="Arial"/>
              <a:buNone/>
              <a:defRPr/>
            </a:lvl3pPr>
            <a:lvl4pPr marL="1828800" lvl="3" indent="-228600" algn="l">
              <a:lnSpc>
                <a:spcPct val="115000"/>
              </a:lnSpc>
              <a:spcBef>
                <a:spcPts val="1600"/>
              </a:spcBef>
              <a:spcAft>
                <a:spcPts val="0"/>
              </a:spcAft>
              <a:buSzPts val="1425"/>
              <a:buFont typeface="Arial"/>
              <a:buNone/>
              <a:defRPr/>
            </a:lvl4pPr>
            <a:lvl5pPr marL="2286000" lvl="4" indent="-228600" algn="l">
              <a:lnSpc>
                <a:spcPct val="115000"/>
              </a:lnSpc>
              <a:spcBef>
                <a:spcPts val="1600"/>
              </a:spcBef>
              <a:spcAft>
                <a:spcPts val="0"/>
              </a:spcAft>
              <a:buSzPts val="1425"/>
              <a:buFont typeface="Arial"/>
              <a:buNone/>
              <a:defRPr/>
            </a:lvl5pPr>
            <a:lvl6pPr marL="2743200" lvl="5" indent="-228600" algn="l">
              <a:lnSpc>
                <a:spcPct val="115000"/>
              </a:lnSpc>
              <a:spcBef>
                <a:spcPts val="1600"/>
              </a:spcBef>
              <a:spcAft>
                <a:spcPts val="0"/>
              </a:spcAft>
              <a:buSzPts val="1425"/>
              <a:buFont typeface="Arial"/>
              <a:buNone/>
              <a:defRPr/>
            </a:lvl6pPr>
            <a:lvl7pPr marL="3200400" lvl="6" indent="-228600" algn="l">
              <a:lnSpc>
                <a:spcPct val="115000"/>
              </a:lnSpc>
              <a:spcBef>
                <a:spcPts val="1600"/>
              </a:spcBef>
              <a:spcAft>
                <a:spcPts val="0"/>
              </a:spcAft>
              <a:buSzPts val="1425"/>
              <a:buFont typeface="Arial"/>
              <a:buNone/>
              <a:defRPr/>
            </a:lvl7pPr>
            <a:lvl8pPr marL="3657600" lvl="7" indent="-228600" algn="l">
              <a:lnSpc>
                <a:spcPct val="115000"/>
              </a:lnSpc>
              <a:spcBef>
                <a:spcPts val="1600"/>
              </a:spcBef>
              <a:spcAft>
                <a:spcPts val="0"/>
              </a:spcAft>
              <a:buSzPts val="1425"/>
              <a:buFont typeface="Arial"/>
              <a:buNone/>
              <a:defRPr/>
            </a:lvl8pPr>
            <a:lvl9pPr marL="4114800" lvl="8" indent="-228600" algn="l">
              <a:lnSpc>
                <a:spcPct val="115000"/>
              </a:lnSpc>
              <a:spcBef>
                <a:spcPts val="1600"/>
              </a:spcBef>
              <a:spcAft>
                <a:spcPts val="1600"/>
              </a:spcAft>
              <a:buSzPts val="1425"/>
              <a:buFont typeface="Arial"/>
              <a:buNone/>
              <a:defRPr/>
            </a:lvl9pPr>
          </a:lstStyle>
          <a:p>
            <a:endParaRPr/>
          </a:p>
        </p:txBody>
      </p:sp>
      <p:sp>
        <p:nvSpPr>
          <p:cNvPr id="190" name="Google Shape;190;p58"/>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934861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1"/>
        <p:cNvGrpSpPr/>
        <p:nvPr/>
      </p:nvGrpSpPr>
      <p:grpSpPr>
        <a:xfrm>
          <a:off x="0" y="0"/>
          <a:ext cx="0" cy="0"/>
          <a:chOff x="0" y="0"/>
          <a:chExt cx="0" cy="0"/>
        </a:xfrm>
      </p:grpSpPr>
      <p:sp>
        <p:nvSpPr>
          <p:cNvPr id="192" name="Google Shape;192;p59"/>
          <p:cNvSpPr txBox="1">
            <a:spLocks noGrp="1"/>
          </p:cNvSpPr>
          <p:nvPr>
            <p:ph type="body" idx="1"/>
          </p:nvPr>
        </p:nvSpPr>
        <p:spPr>
          <a:xfrm>
            <a:off x="311700" y="4230575"/>
            <a:ext cx="5998800" cy="6051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193" name="Google Shape;193;p59"/>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47723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4"/>
        <p:cNvGrpSpPr/>
        <p:nvPr/>
      </p:nvGrpSpPr>
      <p:grpSpPr>
        <a:xfrm>
          <a:off x="0" y="0"/>
          <a:ext cx="0" cy="0"/>
          <a:chOff x="0" y="0"/>
          <a:chExt cx="0" cy="0"/>
        </a:xfrm>
      </p:grpSpPr>
      <p:sp>
        <p:nvSpPr>
          <p:cNvPr id="195" name="Google Shape;195;p60"/>
          <p:cNvSpPr txBox="1">
            <a:spLocks noGrp="1"/>
          </p:cNvSpPr>
          <p:nvPr>
            <p:ph type="title"/>
          </p:nvPr>
        </p:nvSpPr>
        <p:spPr>
          <a:xfrm>
            <a:off x="311700" y="1106125"/>
            <a:ext cx="8520600"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196" name="Google Shape;196;p60"/>
          <p:cNvSpPr txBox="1">
            <a:spLocks noGrp="1"/>
          </p:cNvSpPr>
          <p:nvPr>
            <p:ph type="body" idx="1"/>
          </p:nvPr>
        </p:nvSpPr>
        <p:spPr>
          <a:xfrm>
            <a:off x="311700" y="3152225"/>
            <a:ext cx="8520600" cy="1300800"/>
          </a:xfrm>
          <a:prstGeom prst="rect">
            <a:avLst/>
          </a:prstGeom>
          <a:noFill/>
          <a:ln>
            <a:noFill/>
          </a:ln>
        </p:spPr>
        <p:txBody>
          <a:bodyPr spcFirstLastPara="1" wrap="square" lIns="91400" tIns="91400" rIns="91400" bIns="91400" anchor="t" anchorCtr="0">
            <a:noAutofit/>
          </a:bodyPr>
          <a:lstStyle>
            <a:lvl1pPr marL="457200" lvl="0" indent="-228600" algn="ctr">
              <a:lnSpc>
                <a:spcPct val="115000"/>
              </a:lnSpc>
              <a:spcBef>
                <a:spcPts val="0"/>
              </a:spcBef>
              <a:spcAft>
                <a:spcPts val="0"/>
              </a:spcAft>
              <a:buSzPts val="1800"/>
              <a:buFont typeface="Arial"/>
              <a:buNone/>
              <a:defRPr/>
            </a:lvl1pPr>
            <a:lvl2pPr marL="914400" lvl="1" indent="-228600" algn="ctr">
              <a:lnSpc>
                <a:spcPct val="115000"/>
              </a:lnSpc>
              <a:spcBef>
                <a:spcPts val="1600"/>
              </a:spcBef>
              <a:spcAft>
                <a:spcPts val="0"/>
              </a:spcAft>
              <a:buSzPts val="1425"/>
              <a:buFont typeface="Arial"/>
              <a:buNone/>
              <a:defRPr/>
            </a:lvl2pPr>
            <a:lvl3pPr marL="1371600" lvl="2" indent="-228600" algn="ctr">
              <a:lnSpc>
                <a:spcPct val="115000"/>
              </a:lnSpc>
              <a:spcBef>
                <a:spcPts val="1600"/>
              </a:spcBef>
              <a:spcAft>
                <a:spcPts val="0"/>
              </a:spcAft>
              <a:buSzPts val="1425"/>
              <a:buFont typeface="Arial"/>
              <a:buNone/>
              <a:defRPr/>
            </a:lvl3pPr>
            <a:lvl4pPr marL="1828800" lvl="3" indent="-228600" algn="ctr">
              <a:lnSpc>
                <a:spcPct val="115000"/>
              </a:lnSpc>
              <a:spcBef>
                <a:spcPts val="1600"/>
              </a:spcBef>
              <a:spcAft>
                <a:spcPts val="0"/>
              </a:spcAft>
              <a:buSzPts val="1425"/>
              <a:buFont typeface="Arial"/>
              <a:buNone/>
              <a:defRPr/>
            </a:lvl4pPr>
            <a:lvl5pPr marL="2286000" lvl="4" indent="-228600" algn="ctr">
              <a:lnSpc>
                <a:spcPct val="115000"/>
              </a:lnSpc>
              <a:spcBef>
                <a:spcPts val="1600"/>
              </a:spcBef>
              <a:spcAft>
                <a:spcPts val="0"/>
              </a:spcAft>
              <a:buSzPts val="1425"/>
              <a:buFont typeface="Arial"/>
              <a:buNone/>
              <a:defRPr/>
            </a:lvl5pPr>
            <a:lvl6pPr marL="2743200" lvl="5" indent="-228600" algn="ctr">
              <a:lnSpc>
                <a:spcPct val="115000"/>
              </a:lnSpc>
              <a:spcBef>
                <a:spcPts val="1600"/>
              </a:spcBef>
              <a:spcAft>
                <a:spcPts val="0"/>
              </a:spcAft>
              <a:buSzPts val="1425"/>
              <a:buFont typeface="Arial"/>
              <a:buNone/>
              <a:defRPr/>
            </a:lvl6pPr>
            <a:lvl7pPr marL="3200400" lvl="6" indent="-228600" algn="ctr">
              <a:lnSpc>
                <a:spcPct val="115000"/>
              </a:lnSpc>
              <a:spcBef>
                <a:spcPts val="1600"/>
              </a:spcBef>
              <a:spcAft>
                <a:spcPts val="0"/>
              </a:spcAft>
              <a:buSzPts val="1425"/>
              <a:buFont typeface="Arial"/>
              <a:buNone/>
              <a:defRPr/>
            </a:lvl7pPr>
            <a:lvl8pPr marL="3657600" lvl="7" indent="-228600" algn="ctr">
              <a:lnSpc>
                <a:spcPct val="115000"/>
              </a:lnSpc>
              <a:spcBef>
                <a:spcPts val="1600"/>
              </a:spcBef>
              <a:spcAft>
                <a:spcPts val="0"/>
              </a:spcAft>
              <a:buSzPts val="1425"/>
              <a:buFont typeface="Arial"/>
              <a:buNone/>
              <a:defRPr/>
            </a:lvl8pPr>
            <a:lvl9pPr marL="4114800" lvl="8" indent="-228600" algn="ctr">
              <a:lnSpc>
                <a:spcPct val="115000"/>
              </a:lnSpc>
              <a:spcBef>
                <a:spcPts val="1600"/>
              </a:spcBef>
              <a:spcAft>
                <a:spcPts val="1600"/>
              </a:spcAft>
              <a:buSzPts val="1425"/>
              <a:buFont typeface="Arial"/>
              <a:buNone/>
              <a:defRPr/>
            </a:lvl9pPr>
          </a:lstStyle>
          <a:p>
            <a:endParaRPr/>
          </a:p>
        </p:txBody>
      </p:sp>
      <p:sp>
        <p:nvSpPr>
          <p:cNvPr id="197" name="Google Shape;197;p60"/>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90043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61"/>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518402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6"/>
        <p:cNvGrpSpPr/>
        <p:nvPr/>
      </p:nvGrpSpPr>
      <p:grpSpPr>
        <a:xfrm>
          <a:off x="0" y="0"/>
          <a:ext cx="0" cy="0"/>
          <a:chOff x="0" y="0"/>
          <a:chExt cx="0" cy="0"/>
        </a:xfrm>
      </p:grpSpPr>
      <p:sp>
        <p:nvSpPr>
          <p:cNvPr id="207" name="Google Shape;207;p2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08" name="Google Shape;208;p20"/>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09" name="Google Shape;209;p20"/>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0" name="Google Shape;210;p2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1" name="Google Shape;211;p20"/>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6969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722312" y="3305176"/>
            <a:ext cx="7772400" cy="1021499"/>
          </a:xfrm>
          <a:prstGeom prst="rect">
            <a:avLst/>
          </a:prstGeom>
          <a:noFill/>
          <a:ln>
            <a:noFill/>
          </a:ln>
        </p:spPr>
        <p:txBody>
          <a:bodyPr lIns="91425" tIns="91425" rIns="91425" bIns="91425" anchor="t" anchorCtr="0"/>
          <a:lstStyle>
            <a:lvl1pPr lvl="0" algn="l" rtl="0">
              <a:spcBef>
                <a:spcPts val="0"/>
              </a:spcBef>
              <a:defRPr sz="3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8" name="Shape 108"/>
          <p:cNvSpPr txBox="1">
            <a:spLocks noGrp="1"/>
          </p:cNvSpPr>
          <p:nvPr>
            <p:ph type="body" idx="1"/>
          </p:nvPr>
        </p:nvSpPr>
        <p:spPr>
          <a:xfrm>
            <a:off x="722312" y="2180035"/>
            <a:ext cx="7772400" cy="1125225"/>
          </a:xfrm>
          <a:prstGeom prst="rect">
            <a:avLst/>
          </a:prstGeom>
          <a:noFill/>
          <a:ln>
            <a:noFill/>
          </a:ln>
        </p:spPr>
        <p:txBody>
          <a:bodyPr lIns="91425" tIns="91425" rIns="91425" bIns="91425" anchor="b" anchorCtr="0"/>
          <a:lstStyle>
            <a:lvl1pPr marL="0" lvl="0" indent="0" rtl="0">
              <a:spcBef>
                <a:spcPts val="0"/>
              </a:spcBef>
              <a:buClr>
                <a:srgbClr val="888888"/>
              </a:buClr>
              <a:buFont typeface="Comic Sans MS"/>
              <a:buNone/>
              <a:defRPr sz="1500">
                <a:solidFill>
                  <a:srgbClr val="888888"/>
                </a:solidFill>
              </a:defRPr>
            </a:lvl1pPr>
            <a:lvl2pPr marL="342900" lvl="1" indent="0" rtl="0">
              <a:spcBef>
                <a:spcPts val="0"/>
              </a:spcBef>
              <a:buClr>
                <a:srgbClr val="888888"/>
              </a:buClr>
              <a:buFont typeface="Comic Sans MS"/>
              <a:buNone/>
              <a:defRPr sz="1350">
                <a:solidFill>
                  <a:srgbClr val="888888"/>
                </a:solidFill>
              </a:defRPr>
            </a:lvl2pPr>
            <a:lvl3pPr marL="685800" lvl="2" indent="0" rtl="0">
              <a:spcBef>
                <a:spcPts val="0"/>
              </a:spcBef>
              <a:buClr>
                <a:srgbClr val="888888"/>
              </a:buClr>
              <a:buFont typeface="Comic Sans MS"/>
              <a:buNone/>
              <a:defRPr sz="1200">
                <a:solidFill>
                  <a:srgbClr val="888888"/>
                </a:solidFill>
              </a:defRPr>
            </a:lvl3pPr>
            <a:lvl4pPr marL="1028700" lvl="3" indent="0" rtl="0">
              <a:spcBef>
                <a:spcPts val="0"/>
              </a:spcBef>
              <a:buClr>
                <a:srgbClr val="888888"/>
              </a:buClr>
              <a:buFont typeface="Comic Sans MS"/>
              <a:buNone/>
              <a:defRPr sz="1050">
                <a:solidFill>
                  <a:srgbClr val="888888"/>
                </a:solidFill>
              </a:defRPr>
            </a:lvl4pPr>
            <a:lvl5pPr marL="1371600" lvl="4" indent="0" rtl="0">
              <a:spcBef>
                <a:spcPts val="0"/>
              </a:spcBef>
              <a:buClr>
                <a:srgbClr val="888888"/>
              </a:buClr>
              <a:buFont typeface="Comic Sans MS"/>
              <a:buNone/>
              <a:defRPr sz="1050">
                <a:solidFill>
                  <a:srgbClr val="888888"/>
                </a:solidFill>
              </a:defRPr>
            </a:lvl5pPr>
            <a:lvl6pPr marL="1714500" lvl="5" indent="0" rtl="0">
              <a:spcBef>
                <a:spcPts val="0"/>
              </a:spcBef>
              <a:buClr>
                <a:srgbClr val="888888"/>
              </a:buClr>
              <a:buFont typeface="Comic Sans MS"/>
              <a:buNone/>
              <a:defRPr sz="1050">
                <a:solidFill>
                  <a:srgbClr val="888888"/>
                </a:solidFill>
              </a:defRPr>
            </a:lvl6pPr>
            <a:lvl7pPr marL="2057400" lvl="6" indent="0" rtl="0">
              <a:spcBef>
                <a:spcPts val="0"/>
              </a:spcBef>
              <a:buClr>
                <a:srgbClr val="888888"/>
              </a:buClr>
              <a:buFont typeface="Comic Sans MS"/>
              <a:buNone/>
              <a:defRPr sz="1050">
                <a:solidFill>
                  <a:srgbClr val="888888"/>
                </a:solidFill>
              </a:defRPr>
            </a:lvl7pPr>
            <a:lvl8pPr marL="2400300" lvl="7" indent="0" rtl="0">
              <a:spcBef>
                <a:spcPts val="0"/>
              </a:spcBef>
              <a:buClr>
                <a:srgbClr val="888888"/>
              </a:buClr>
              <a:buFont typeface="Comic Sans MS"/>
              <a:buNone/>
              <a:defRPr sz="1050">
                <a:solidFill>
                  <a:srgbClr val="888888"/>
                </a:solidFill>
              </a:defRPr>
            </a:lvl8pPr>
            <a:lvl9pPr marL="2743200" lvl="8" indent="0" rtl="0">
              <a:spcBef>
                <a:spcPts val="0"/>
              </a:spcBef>
              <a:buClr>
                <a:srgbClr val="888888"/>
              </a:buClr>
              <a:buFont typeface="Comic Sans MS"/>
              <a:buNone/>
              <a:defRPr sz="1050">
                <a:solidFill>
                  <a:srgbClr val="888888"/>
                </a:solidFill>
              </a:defRPr>
            </a:lvl9pPr>
          </a:lstStyle>
          <a:p>
            <a:endParaRPr/>
          </a:p>
        </p:txBody>
      </p:sp>
      <p:sp>
        <p:nvSpPr>
          <p:cNvPr id="109" name="Shape 109"/>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10" name="Shape 110"/>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11" name="Shape 111"/>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000434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2"/>
        <p:cNvGrpSpPr/>
        <p:nvPr/>
      </p:nvGrpSpPr>
      <p:grpSpPr>
        <a:xfrm>
          <a:off x="0" y="0"/>
          <a:ext cx="0" cy="0"/>
          <a:chOff x="0" y="0"/>
          <a:chExt cx="0" cy="0"/>
        </a:xfrm>
      </p:grpSpPr>
      <p:sp>
        <p:nvSpPr>
          <p:cNvPr id="213" name="Google Shape;213;p42"/>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4" name="Google Shape;214;p42"/>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215" name="Google Shape;215;p42"/>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6" name="Google Shape;216;p4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7" name="Google Shape;217;p42"/>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23706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Comic Sans MS"/>
              <a:buNone/>
              <a:defRPr sz="3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0" name="Google Shape;220;p43"/>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270"/>
              </a:spcBef>
              <a:spcAft>
                <a:spcPts val="0"/>
              </a:spcAft>
              <a:buClr>
                <a:srgbClr val="888888"/>
              </a:buClr>
              <a:buSzPts val="1350"/>
              <a:buFont typeface="Arial"/>
              <a:buNone/>
              <a:defRPr sz="135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240"/>
              </a:spcBef>
              <a:spcAft>
                <a:spcPts val="0"/>
              </a:spcAft>
              <a:buClr>
                <a:srgbClr val="888888"/>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221" name="Google Shape;221;p43"/>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2" name="Google Shape;222;p4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3" name="Google Shape;223;p43"/>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27221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4"/>
        <p:cNvGrpSpPr/>
        <p:nvPr/>
      </p:nvGrpSpPr>
      <p:grpSpPr>
        <a:xfrm>
          <a:off x="0" y="0"/>
          <a:ext cx="0" cy="0"/>
          <a:chOff x="0" y="0"/>
          <a:chExt cx="0" cy="0"/>
        </a:xfrm>
      </p:grpSpPr>
      <p:sp>
        <p:nvSpPr>
          <p:cNvPr id="225" name="Google Shape;225;p4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6" name="Google Shape;226;p44"/>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227" name="Google Shape;227;p44"/>
          <p:cNvSpPr txBox="1">
            <a:spLocks noGrp="1"/>
          </p:cNvSpPr>
          <p:nvPr>
            <p:ph type="body" idx="2"/>
          </p:nvPr>
        </p:nvSpPr>
        <p:spPr>
          <a:xfrm>
            <a:off x="4648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228" name="Google Shape;228;p44"/>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9" name="Google Shape;229;p4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0" name="Google Shape;230;p44"/>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083086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1"/>
        <p:cNvGrpSpPr/>
        <p:nvPr/>
      </p:nvGrpSpPr>
      <p:grpSpPr>
        <a:xfrm>
          <a:off x="0" y="0"/>
          <a:ext cx="0" cy="0"/>
          <a:chOff x="0" y="0"/>
          <a:chExt cx="0" cy="0"/>
        </a:xfrm>
      </p:grpSpPr>
      <p:sp>
        <p:nvSpPr>
          <p:cNvPr id="232" name="Google Shape;232;p4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33" name="Google Shape;233;p45"/>
          <p:cNvSpPr txBox="1">
            <a:spLocks noGrp="1"/>
          </p:cNvSpPr>
          <p:nvPr>
            <p:ph type="body" idx="1"/>
          </p:nvPr>
        </p:nvSpPr>
        <p:spPr>
          <a:xfrm>
            <a:off x="457201" y="1151334"/>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234" name="Google Shape;234;p45"/>
          <p:cNvSpPr txBox="1">
            <a:spLocks noGrp="1"/>
          </p:cNvSpPr>
          <p:nvPr>
            <p:ph type="body" idx="2"/>
          </p:nvPr>
        </p:nvSpPr>
        <p:spPr>
          <a:xfrm>
            <a:off x="457201" y="1631157"/>
            <a:ext cx="4040187"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235" name="Google Shape;235;p45"/>
          <p:cNvSpPr txBox="1">
            <a:spLocks noGrp="1"/>
          </p:cNvSpPr>
          <p:nvPr>
            <p:ph type="body" idx="3"/>
          </p:nvPr>
        </p:nvSpPr>
        <p:spPr>
          <a:xfrm>
            <a:off x="4645025" y="1151334"/>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236" name="Google Shape;236;p45"/>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237" name="Google Shape;237;p45"/>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8" name="Google Shape;238;p4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9" name="Google Shape;239;p45"/>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711434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42" name="Google Shape;242;p46"/>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3" name="Google Shape;243;p4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4" name="Google Shape;244;p46"/>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519435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47"/>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7" name="Google Shape;247;p4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8" name="Google Shape;248;p47"/>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069761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49"/>
        <p:cNvGrpSpPr/>
        <p:nvPr/>
      </p:nvGrpSpPr>
      <p:grpSpPr>
        <a:xfrm>
          <a:off x="0" y="0"/>
          <a:ext cx="0" cy="0"/>
          <a:chOff x="0" y="0"/>
          <a:chExt cx="0" cy="0"/>
        </a:xfrm>
      </p:grpSpPr>
      <p:sp>
        <p:nvSpPr>
          <p:cNvPr id="250" name="Google Shape;250;p48"/>
          <p:cNvSpPr txBox="1">
            <a:spLocks noGrp="1"/>
          </p:cNvSpPr>
          <p:nvPr>
            <p:ph type="title"/>
          </p:nvPr>
        </p:nvSpPr>
        <p:spPr>
          <a:xfrm>
            <a:off x="457201" y="204788"/>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51" name="Google Shape;251;p48"/>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52" name="Google Shape;252;p48"/>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53" name="Google Shape;253;p48"/>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4" name="Google Shape;254;p4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5" name="Google Shape;255;p48"/>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004849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56"/>
        <p:cNvGrpSpPr/>
        <p:nvPr/>
      </p:nvGrpSpPr>
      <p:grpSpPr>
        <a:xfrm>
          <a:off x="0" y="0"/>
          <a:ext cx="0" cy="0"/>
          <a:chOff x="0" y="0"/>
          <a:chExt cx="0" cy="0"/>
        </a:xfrm>
      </p:grpSpPr>
      <p:sp>
        <p:nvSpPr>
          <p:cNvPr id="257" name="Google Shape;257;p49"/>
          <p:cNvSpPr txBox="1">
            <a:spLocks noGrp="1"/>
          </p:cNvSpPr>
          <p:nvPr>
            <p:ph type="title"/>
          </p:nvPr>
        </p:nvSpPr>
        <p:spPr>
          <a:xfrm>
            <a:off x="1792289" y="3600450"/>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58" name="Google Shape;258;p49"/>
          <p:cNvSpPr>
            <a:spLocks noGrp="1"/>
          </p:cNvSpPr>
          <p:nvPr>
            <p:ph type="pic" idx="2"/>
          </p:nvPr>
        </p:nvSpPr>
        <p:spPr>
          <a:xfrm>
            <a:off x="1792289" y="459581"/>
            <a:ext cx="5486399" cy="3086100"/>
          </a:xfrm>
          <a:prstGeom prst="rect">
            <a:avLst/>
          </a:prstGeom>
          <a:noFill/>
          <a:ln>
            <a:noFill/>
          </a:ln>
        </p:spPr>
      </p:sp>
      <p:sp>
        <p:nvSpPr>
          <p:cNvPr id="259" name="Google Shape;259;p49"/>
          <p:cNvSpPr txBox="1">
            <a:spLocks noGrp="1"/>
          </p:cNvSpPr>
          <p:nvPr>
            <p:ph type="body" idx="1"/>
          </p:nvPr>
        </p:nvSpPr>
        <p:spPr>
          <a:xfrm>
            <a:off x="1792289" y="4025503"/>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60" name="Google Shape;260;p49"/>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1" name="Google Shape;261;p4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2" name="Google Shape;262;p49"/>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93703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63"/>
        <p:cNvGrpSpPr/>
        <p:nvPr/>
      </p:nvGrpSpPr>
      <p:grpSpPr>
        <a:xfrm>
          <a:off x="0" y="0"/>
          <a:ext cx="0" cy="0"/>
          <a:chOff x="0" y="0"/>
          <a:chExt cx="0" cy="0"/>
        </a:xfrm>
      </p:grpSpPr>
      <p:sp>
        <p:nvSpPr>
          <p:cNvPr id="264" name="Google Shape;264;p5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65" name="Google Shape;265;p50"/>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66" name="Google Shape;266;p50"/>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7" name="Google Shape;267;p5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8" name="Google Shape;268;p50"/>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709363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69"/>
        <p:cNvGrpSpPr/>
        <p:nvPr/>
      </p:nvGrpSpPr>
      <p:grpSpPr>
        <a:xfrm>
          <a:off x="0" y="0"/>
          <a:ext cx="0" cy="0"/>
          <a:chOff x="0" y="0"/>
          <a:chExt cx="0" cy="0"/>
        </a:xfrm>
      </p:grpSpPr>
      <p:sp>
        <p:nvSpPr>
          <p:cNvPr id="270" name="Google Shape;270;p51"/>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71" name="Google Shape;271;p51"/>
          <p:cNvSpPr txBox="1">
            <a:spLocks noGrp="1"/>
          </p:cNvSpPr>
          <p:nvPr>
            <p:ph type="body" idx="1"/>
          </p:nvPr>
        </p:nvSpPr>
        <p:spPr>
          <a:xfrm rot="5400000">
            <a:off x="1272778" y="-609600"/>
            <a:ext cx="4388644" cy="6019799"/>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72" name="Google Shape;272;p51"/>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73" name="Google Shape;273;p5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74" name="Google Shape;274;p51"/>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8409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33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4" name="Shape 114"/>
          <p:cNvSpPr txBox="1">
            <a:spLocks noGrp="1"/>
          </p:cNvSpPr>
          <p:nvPr>
            <p:ph type="body" idx="1"/>
          </p:nvPr>
        </p:nvSpPr>
        <p:spPr>
          <a:xfrm>
            <a:off x="457201" y="1200150"/>
            <a:ext cx="4038599" cy="3394575"/>
          </a:xfrm>
          <a:prstGeom prst="rect">
            <a:avLst/>
          </a:prstGeom>
          <a:noFill/>
          <a:ln>
            <a:noFill/>
          </a:ln>
        </p:spPr>
        <p:txBody>
          <a:bodyPr lIns="91425" tIns="91425" rIns="91425" bIns="91425" anchor="t" anchorCtr="0"/>
          <a:lstStyle>
            <a:lvl1pPr lvl="0" rtl="0">
              <a:spcBef>
                <a:spcPts val="0"/>
              </a:spcBef>
              <a:defRPr sz="2100"/>
            </a:lvl1pPr>
            <a:lvl2pPr lvl="1" rtl="0">
              <a:spcBef>
                <a:spcPts val="0"/>
              </a:spcBef>
              <a:defRPr sz="1800"/>
            </a:lvl2pPr>
            <a:lvl3pPr lvl="2" rtl="0">
              <a:spcBef>
                <a:spcPts val="0"/>
              </a:spcBef>
              <a:defRPr sz="1500"/>
            </a:lvl3pPr>
            <a:lvl4pPr lvl="3" rtl="0">
              <a:spcBef>
                <a:spcPts val="0"/>
              </a:spcBef>
              <a:defRPr sz="1350"/>
            </a:lvl4pPr>
            <a:lvl5pPr lvl="4" rtl="0">
              <a:spcBef>
                <a:spcPts val="0"/>
              </a:spcBef>
              <a:defRPr sz="1350"/>
            </a:lvl5pPr>
            <a:lvl6pPr lvl="5" rtl="0">
              <a:spcBef>
                <a:spcPts val="0"/>
              </a:spcBef>
              <a:defRPr sz="1350"/>
            </a:lvl6pPr>
            <a:lvl7pPr lvl="6" rtl="0">
              <a:spcBef>
                <a:spcPts val="0"/>
              </a:spcBef>
              <a:defRPr sz="1350"/>
            </a:lvl7pPr>
            <a:lvl8pPr lvl="7" rtl="0">
              <a:spcBef>
                <a:spcPts val="0"/>
              </a:spcBef>
              <a:defRPr sz="1350"/>
            </a:lvl8pPr>
            <a:lvl9pPr lvl="8" rtl="0">
              <a:spcBef>
                <a:spcPts val="0"/>
              </a:spcBef>
              <a:defRPr sz="1350"/>
            </a:lvl9pPr>
          </a:lstStyle>
          <a:p>
            <a:endParaRPr/>
          </a:p>
        </p:txBody>
      </p:sp>
      <p:sp>
        <p:nvSpPr>
          <p:cNvPr id="115" name="Shape 115"/>
          <p:cNvSpPr txBox="1">
            <a:spLocks noGrp="1"/>
          </p:cNvSpPr>
          <p:nvPr>
            <p:ph type="body" idx="2"/>
          </p:nvPr>
        </p:nvSpPr>
        <p:spPr>
          <a:xfrm>
            <a:off x="4648201" y="1200150"/>
            <a:ext cx="4038599" cy="3394575"/>
          </a:xfrm>
          <a:prstGeom prst="rect">
            <a:avLst/>
          </a:prstGeom>
          <a:noFill/>
          <a:ln>
            <a:noFill/>
          </a:ln>
        </p:spPr>
        <p:txBody>
          <a:bodyPr lIns="91425" tIns="91425" rIns="91425" bIns="91425" anchor="t" anchorCtr="0"/>
          <a:lstStyle>
            <a:lvl1pPr lvl="0" rtl="0">
              <a:spcBef>
                <a:spcPts val="0"/>
              </a:spcBef>
              <a:defRPr sz="2100"/>
            </a:lvl1pPr>
            <a:lvl2pPr lvl="1" rtl="0">
              <a:spcBef>
                <a:spcPts val="0"/>
              </a:spcBef>
              <a:defRPr sz="1800"/>
            </a:lvl2pPr>
            <a:lvl3pPr lvl="2" rtl="0">
              <a:spcBef>
                <a:spcPts val="0"/>
              </a:spcBef>
              <a:defRPr sz="1500"/>
            </a:lvl3pPr>
            <a:lvl4pPr lvl="3" rtl="0">
              <a:spcBef>
                <a:spcPts val="0"/>
              </a:spcBef>
              <a:defRPr sz="1350"/>
            </a:lvl4pPr>
            <a:lvl5pPr lvl="4" rtl="0">
              <a:spcBef>
                <a:spcPts val="0"/>
              </a:spcBef>
              <a:defRPr sz="1350"/>
            </a:lvl5pPr>
            <a:lvl6pPr lvl="5" rtl="0">
              <a:spcBef>
                <a:spcPts val="0"/>
              </a:spcBef>
              <a:defRPr sz="1350"/>
            </a:lvl6pPr>
            <a:lvl7pPr lvl="6" rtl="0">
              <a:spcBef>
                <a:spcPts val="0"/>
              </a:spcBef>
              <a:defRPr sz="1350"/>
            </a:lvl7pPr>
            <a:lvl8pPr lvl="7" rtl="0">
              <a:spcBef>
                <a:spcPts val="0"/>
              </a:spcBef>
              <a:defRPr sz="1350"/>
            </a:lvl8pPr>
            <a:lvl9pPr lvl="8" rtl="0">
              <a:spcBef>
                <a:spcPts val="0"/>
              </a:spcBef>
              <a:defRPr sz="1350"/>
            </a:lvl9pPr>
          </a:lstStyle>
          <a:p>
            <a:endParaRPr/>
          </a:p>
        </p:txBody>
      </p:sp>
      <p:sp>
        <p:nvSpPr>
          <p:cNvPr id="116" name="Shape 116"/>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18" name="Shape 118"/>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617300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1"/>
        <p:cNvGrpSpPr/>
        <p:nvPr/>
      </p:nvGrpSpPr>
      <p:grpSpPr>
        <a:xfrm>
          <a:off x="0" y="0"/>
          <a:ext cx="0" cy="0"/>
          <a:chOff x="0" y="0"/>
          <a:chExt cx="0" cy="0"/>
        </a:xfrm>
      </p:grpSpPr>
      <p:sp>
        <p:nvSpPr>
          <p:cNvPr id="282" name="Google Shape;282;p22"/>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3" name="Google Shape;283;p22"/>
          <p:cNvSpPr txBox="1">
            <a:spLocks noGrp="1"/>
          </p:cNvSpPr>
          <p:nvPr>
            <p:ph type="body" idx="1"/>
          </p:nvPr>
        </p:nvSpPr>
        <p:spPr>
          <a:xfrm>
            <a:off x="457200" y="1200151"/>
            <a:ext cx="8229600" cy="3394472"/>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284" name="Google Shape;284;p22"/>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5" name="Google Shape;285;p22"/>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6" name="Google Shape;286;p22"/>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726613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7"/>
        <p:cNvGrpSpPr/>
        <p:nvPr/>
      </p:nvGrpSpPr>
      <p:grpSpPr>
        <a:xfrm>
          <a:off x="0" y="0"/>
          <a:ext cx="0" cy="0"/>
          <a:chOff x="0" y="0"/>
          <a:chExt cx="0" cy="0"/>
        </a:xfrm>
      </p:grpSpPr>
      <p:sp>
        <p:nvSpPr>
          <p:cNvPr id="288" name="Google Shape;288;p62"/>
          <p:cNvSpPr txBox="1">
            <a:spLocks noGrp="1"/>
          </p:cNvSpPr>
          <p:nvPr>
            <p:ph type="ctrTitle"/>
          </p:nvPr>
        </p:nvSpPr>
        <p:spPr>
          <a:xfrm>
            <a:off x="685800" y="1597819"/>
            <a:ext cx="7772400" cy="1102518"/>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9" name="Google Shape;289;p62"/>
          <p:cNvSpPr txBox="1">
            <a:spLocks noGrp="1"/>
          </p:cNvSpPr>
          <p:nvPr>
            <p:ph type="subTitle" idx="1"/>
          </p:nvPr>
        </p:nvSpPr>
        <p:spPr>
          <a:xfrm>
            <a:off x="1371604" y="2914650"/>
            <a:ext cx="6400799" cy="1314450"/>
          </a:xfrm>
          <a:prstGeom prst="rect">
            <a:avLst/>
          </a:prstGeom>
          <a:noFill/>
          <a:ln>
            <a:noFill/>
          </a:ln>
        </p:spPr>
        <p:txBody>
          <a:bodyPr spcFirstLastPara="1" wrap="square" lIns="121875" tIns="121875" rIns="121875" bIns="121875" anchor="t" anchorCtr="0">
            <a:noAutofit/>
          </a:bodyPr>
          <a:lstStyle>
            <a:lvl1pPr marR="0" lvl="0" algn="ctr">
              <a:lnSpc>
                <a:spcPct val="100000"/>
              </a:lnSpc>
              <a:spcBef>
                <a:spcPts val="640"/>
              </a:spcBef>
              <a:spcAft>
                <a:spcPts val="0"/>
              </a:spcAft>
              <a:buClr>
                <a:srgbClr val="888888"/>
              </a:buClr>
              <a:buSzPts val="3225"/>
              <a:buFont typeface="Arial"/>
              <a:buNone/>
              <a:defRPr sz="3225"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775"/>
              <a:buFont typeface="Arial"/>
              <a:buNone/>
              <a:defRPr sz="2775"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9pPr>
          </a:lstStyle>
          <a:p>
            <a:endParaRPr/>
          </a:p>
        </p:txBody>
      </p:sp>
      <p:sp>
        <p:nvSpPr>
          <p:cNvPr id="290" name="Google Shape;290;p62"/>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1" name="Google Shape;291;p62"/>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2" name="Google Shape;292;p62"/>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098656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3"/>
        <p:cNvGrpSpPr/>
        <p:nvPr/>
      </p:nvGrpSpPr>
      <p:grpSpPr>
        <a:xfrm>
          <a:off x="0" y="0"/>
          <a:ext cx="0" cy="0"/>
          <a:chOff x="0" y="0"/>
          <a:chExt cx="0" cy="0"/>
        </a:xfrm>
      </p:grpSpPr>
      <p:sp>
        <p:nvSpPr>
          <p:cNvPr id="294" name="Google Shape;294;p63"/>
          <p:cNvSpPr txBox="1">
            <a:spLocks noGrp="1"/>
          </p:cNvSpPr>
          <p:nvPr>
            <p:ph type="title"/>
          </p:nvPr>
        </p:nvSpPr>
        <p:spPr>
          <a:xfrm>
            <a:off x="722312" y="3305176"/>
            <a:ext cx="7772400" cy="1021556"/>
          </a:xfrm>
          <a:prstGeom prst="rect">
            <a:avLst/>
          </a:prstGeom>
          <a:noFill/>
          <a:ln>
            <a:noFill/>
          </a:ln>
        </p:spPr>
        <p:txBody>
          <a:bodyPr spcFirstLastPara="1" wrap="square" lIns="121875" tIns="121875" rIns="121875" bIns="121875" anchor="t" anchorCtr="0">
            <a:noAutofit/>
          </a:bodyPr>
          <a:lstStyle>
            <a:lvl1pPr marR="0" lvl="0" algn="l">
              <a:lnSpc>
                <a:spcPct val="100000"/>
              </a:lnSpc>
              <a:spcBef>
                <a:spcPts val="0"/>
              </a:spcBef>
              <a:spcAft>
                <a:spcPts val="0"/>
              </a:spcAft>
              <a:buClr>
                <a:schemeClr val="dk1"/>
              </a:buClr>
              <a:buSzPts val="3975"/>
              <a:buFont typeface="Comic Sans MS"/>
              <a:buNone/>
              <a:defRPr sz="397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5" name="Google Shape;295;p63"/>
          <p:cNvSpPr txBox="1">
            <a:spLocks noGrp="1"/>
          </p:cNvSpPr>
          <p:nvPr>
            <p:ph type="body" idx="1"/>
          </p:nvPr>
        </p:nvSpPr>
        <p:spPr>
          <a:xfrm>
            <a:off x="722312" y="2180035"/>
            <a:ext cx="7772400" cy="1125140"/>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575"/>
              <a:buFont typeface="Arial"/>
              <a:buNone/>
              <a:defRPr sz="1575"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9pPr>
          </a:lstStyle>
          <a:p>
            <a:endParaRPr/>
          </a:p>
        </p:txBody>
      </p:sp>
      <p:sp>
        <p:nvSpPr>
          <p:cNvPr id="296" name="Google Shape;296;p63"/>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7" name="Google Shape;297;p63"/>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8" name="Google Shape;298;p63"/>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01467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9"/>
        <p:cNvGrpSpPr/>
        <p:nvPr/>
      </p:nvGrpSpPr>
      <p:grpSpPr>
        <a:xfrm>
          <a:off x="0" y="0"/>
          <a:ext cx="0" cy="0"/>
          <a:chOff x="0" y="0"/>
          <a:chExt cx="0" cy="0"/>
        </a:xfrm>
      </p:grpSpPr>
      <p:sp>
        <p:nvSpPr>
          <p:cNvPr id="300" name="Google Shape;300;p64"/>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01" name="Google Shape;301;p64"/>
          <p:cNvSpPr txBox="1">
            <a:spLocks noGrp="1"/>
          </p:cNvSpPr>
          <p:nvPr>
            <p:ph type="body" idx="1"/>
          </p:nvPr>
        </p:nvSpPr>
        <p:spPr>
          <a:xfrm>
            <a:off x="457202" y="1200151"/>
            <a:ext cx="4038599" cy="3394472"/>
          </a:xfrm>
          <a:prstGeom prst="rect">
            <a:avLst/>
          </a:prstGeom>
          <a:noFill/>
          <a:ln>
            <a:noFill/>
          </a:ln>
        </p:spPr>
        <p:txBody>
          <a:bodyPr spcFirstLastPara="1" wrap="square" lIns="121875" tIns="121875" rIns="121875" bIns="121875" anchor="t" anchorCtr="0">
            <a:noAutofit/>
          </a:bodyPr>
          <a:lstStyle>
            <a:lvl1pPr marL="457200" marR="0" lvl="0"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2" name="Google Shape;302;p64"/>
          <p:cNvSpPr txBox="1">
            <a:spLocks noGrp="1"/>
          </p:cNvSpPr>
          <p:nvPr>
            <p:ph type="body" idx="2"/>
          </p:nvPr>
        </p:nvSpPr>
        <p:spPr>
          <a:xfrm>
            <a:off x="4648203" y="1200151"/>
            <a:ext cx="4038599" cy="3394472"/>
          </a:xfrm>
          <a:prstGeom prst="rect">
            <a:avLst/>
          </a:prstGeom>
          <a:noFill/>
          <a:ln>
            <a:noFill/>
          </a:ln>
        </p:spPr>
        <p:txBody>
          <a:bodyPr spcFirstLastPara="1" wrap="square" lIns="121875" tIns="121875" rIns="121875" bIns="121875" anchor="t" anchorCtr="0">
            <a:noAutofit/>
          </a:bodyPr>
          <a:lstStyle>
            <a:lvl1pPr marL="457200" marR="0" lvl="0"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3" name="Google Shape;303;p64"/>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4" name="Google Shape;304;p64"/>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5" name="Google Shape;305;p64"/>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575745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6"/>
        <p:cNvGrpSpPr/>
        <p:nvPr/>
      </p:nvGrpSpPr>
      <p:grpSpPr>
        <a:xfrm>
          <a:off x="0" y="0"/>
          <a:ext cx="0" cy="0"/>
          <a:chOff x="0" y="0"/>
          <a:chExt cx="0" cy="0"/>
        </a:xfrm>
      </p:grpSpPr>
      <p:sp>
        <p:nvSpPr>
          <p:cNvPr id="307" name="Google Shape;307;p65"/>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08" name="Google Shape;308;p65"/>
          <p:cNvSpPr txBox="1">
            <a:spLocks noGrp="1"/>
          </p:cNvSpPr>
          <p:nvPr>
            <p:ph type="body" idx="1"/>
          </p:nvPr>
        </p:nvSpPr>
        <p:spPr>
          <a:xfrm>
            <a:off x="457204" y="1151335"/>
            <a:ext cx="4040187" cy="479822"/>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25"/>
              <a:buFont typeface="Arial"/>
              <a:buNone/>
              <a:defRPr sz="2025"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9pPr>
          </a:lstStyle>
          <a:p>
            <a:endParaRPr/>
          </a:p>
        </p:txBody>
      </p:sp>
      <p:sp>
        <p:nvSpPr>
          <p:cNvPr id="309" name="Google Shape;309;p65"/>
          <p:cNvSpPr txBox="1">
            <a:spLocks noGrp="1"/>
          </p:cNvSpPr>
          <p:nvPr>
            <p:ph type="body" idx="2"/>
          </p:nvPr>
        </p:nvSpPr>
        <p:spPr>
          <a:xfrm>
            <a:off x="457204" y="1631157"/>
            <a:ext cx="4040187" cy="2963465"/>
          </a:xfrm>
          <a:prstGeom prst="rect">
            <a:avLst/>
          </a:prstGeom>
          <a:noFill/>
          <a:ln>
            <a:noFill/>
          </a:ln>
        </p:spPr>
        <p:txBody>
          <a:bodyPr spcFirstLastPara="1" wrap="square" lIns="121875" tIns="121875" rIns="121875" bIns="12187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4pPr>
            <a:lvl5pPr marL="2286000" marR="0" lvl="4"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5pPr>
            <a:lvl6pPr marL="2743200" marR="0" lvl="5"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6pPr>
            <a:lvl7pPr marL="3200400" marR="0" lvl="6"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7pPr>
            <a:lvl8pPr marL="3657600" marR="0" lvl="7"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8pPr>
            <a:lvl9pPr marL="4114800" marR="0" lvl="8"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9pPr>
          </a:lstStyle>
          <a:p>
            <a:endParaRPr/>
          </a:p>
        </p:txBody>
      </p:sp>
      <p:sp>
        <p:nvSpPr>
          <p:cNvPr id="310" name="Google Shape;310;p65"/>
          <p:cNvSpPr txBox="1">
            <a:spLocks noGrp="1"/>
          </p:cNvSpPr>
          <p:nvPr>
            <p:ph type="body" idx="3"/>
          </p:nvPr>
        </p:nvSpPr>
        <p:spPr>
          <a:xfrm>
            <a:off x="4645025" y="1151335"/>
            <a:ext cx="4041774" cy="479822"/>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25"/>
              <a:buFont typeface="Arial"/>
              <a:buNone/>
              <a:defRPr sz="2025"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9pPr>
          </a:lstStyle>
          <a:p>
            <a:endParaRPr/>
          </a:p>
        </p:txBody>
      </p:sp>
      <p:sp>
        <p:nvSpPr>
          <p:cNvPr id="311" name="Google Shape;311;p65"/>
          <p:cNvSpPr txBox="1">
            <a:spLocks noGrp="1"/>
          </p:cNvSpPr>
          <p:nvPr>
            <p:ph type="body" idx="4"/>
          </p:nvPr>
        </p:nvSpPr>
        <p:spPr>
          <a:xfrm>
            <a:off x="4645025" y="1631157"/>
            <a:ext cx="4041774" cy="2963465"/>
          </a:xfrm>
          <a:prstGeom prst="rect">
            <a:avLst/>
          </a:prstGeom>
          <a:noFill/>
          <a:ln>
            <a:noFill/>
          </a:ln>
        </p:spPr>
        <p:txBody>
          <a:bodyPr spcFirstLastPara="1" wrap="square" lIns="121875" tIns="121875" rIns="121875" bIns="12187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4pPr>
            <a:lvl5pPr marL="2286000" marR="0" lvl="4"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5pPr>
            <a:lvl6pPr marL="2743200" marR="0" lvl="5"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6pPr>
            <a:lvl7pPr marL="3200400" marR="0" lvl="6"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7pPr>
            <a:lvl8pPr marL="3657600" marR="0" lvl="7"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8pPr>
            <a:lvl9pPr marL="4114800" marR="0" lvl="8"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9pPr>
          </a:lstStyle>
          <a:p>
            <a:endParaRPr/>
          </a:p>
        </p:txBody>
      </p:sp>
      <p:sp>
        <p:nvSpPr>
          <p:cNvPr id="312" name="Google Shape;312;p65"/>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3" name="Google Shape;313;p65"/>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4" name="Google Shape;314;p65"/>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18660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5"/>
        <p:cNvGrpSpPr/>
        <p:nvPr/>
      </p:nvGrpSpPr>
      <p:grpSpPr>
        <a:xfrm>
          <a:off x="0" y="0"/>
          <a:ext cx="0" cy="0"/>
          <a:chOff x="0" y="0"/>
          <a:chExt cx="0" cy="0"/>
        </a:xfrm>
      </p:grpSpPr>
      <p:sp>
        <p:nvSpPr>
          <p:cNvPr id="316" name="Google Shape;316;p66"/>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17" name="Google Shape;317;p66"/>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8" name="Google Shape;318;p66"/>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9" name="Google Shape;319;p66"/>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82104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
        <p:nvSpPr>
          <p:cNvPr id="321" name="Google Shape;321;p67"/>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2" name="Google Shape;322;p67"/>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3" name="Google Shape;323;p67"/>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502137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24"/>
        <p:cNvGrpSpPr/>
        <p:nvPr/>
      </p:nvGrpSpPr>
      <p:grpSpPr>
        <a:xfrm>
          <a:off x="0" y="0"/>
          <a:ext cx="0" cy="0"/>
          <a:chOff x="0" y="0"/>
          <a:chExt cx="0" cy="0"/>
        </a:xfrm>
      </p:grpSpPr>
      <p:sp>
        <p:nvSpPr>
          <p:cNvPr id="325" name="Google Shape;325;p68"/>
          <p:cNvSpPr txBox="1">
            <a:spLocks noGrp="1"/>
          </p:cNvSpPr>
          <p:nvPr>
            <p:ph type="title"/>
          </p:nvPr>
        </p:nvSpPr>
        <p:spPr>
          <a:xfrm>
            <a:off x="457204" y="204790"/>
            <a:ext cx="3008313" cy="871537"/>
          </a:xfrm>
          <a:prstGeom prst="rect">
            <a:avLst/>
          </a:prstGeom>
          <a:noFill/>
          <a:ln>
            <a:noFill/>
          </a:ln>
        </p:spPr>
        <p:txBody>
          <a:bodyPr spcFirstLastPara="1" wrap="square" lIns="121875" tIns="121875" rIns="121875" bIns="121875" anchor="b" anchorCtr="0">
            <a:noAutofit/>
          </a:bodyPr>
          <a:lstStyle>
            <a:lvl1pPr marR="0" lvl="0" algn="l">
              <a:lnSpc>
                <a:spcPct val="100000"/>
              </a:lnSpc>
              <a:spcBef>
                <a:spcPts val="0"/>
              </a:spcBef>
              <a:spcAft>
                <a:spcPts val="0"/>
              </a:spcAft>
              <a:buClr>
                <a:schemeClr val="dk1"/>
              </a:buClr>
              <a:buSzPts val="2025"/>
              <a:buFont typeface="Comic Sans MS"/>
              <a:buNone/>
              <a:defRPr sz="202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26" name="Google Shape;326;p68"/>
          <p:cNvSpPr txBox="1">
            <a:spLocks noGrp="1"/>
          </p:cNvSpPr>
          <p:nvPr>
            <p:ph type="body" idx="1"/>
          </p:nvPr>
        </p:nvSpPr>
        <p:spPr>
          <a:xfrm>
            <a:off x="3575050" y="204788"/>
            <a:ext cx="5111750" cy="4389834"/>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27" name="Google Shape;327;p68"/>
          <p:cNvSpPr txBox="1">
            <a:spLocks noGrp="1"/>
          </p:cNvSpPr>
          <p:nvPr>
            <p:ph type="body" idx="2"/>
          </p:nvPr>
        </p:nvSpPr>
        <p:spPr>
          <a:xfrm>
            <a:off x="457204" y="1076328"/>
            <a:ext cx="3008313" cy="3518297"/>
          </a:xfrm>
          <a:prstGeom prst="rect">
            <a:avLst/>
          </a:prstGeom>
          <a:noFill/>
          <a:ln>
            <a:noFill/>
          </a:ln>
        </p:spPr>
        <p:txBody>
          <a:bodyPr spcFirstLastPara="1" wrap="square" lIns="121875" tIns="121875" rIns="121875" bIns="121875" anchor="t" anchorCtr="0">
            <a:noAutofit/>
          </a:bodyPr>
          <a:lstStyle>
            <a:lvl1pPr marL="457200" marR="0" lvl="0" indent="-228600" algn="l">
              <a:lnSpc>
                <a:spcPct val="100000"/>
              </a:lnSpc>
              <a:spcBef>
                <a:spcPts val="280"/>
              </a:spcBef>
              <a:spcAft>
                <a:spcPts val="0"/>
              </a:spcAft>
              <a:buClr>
                <a:schemeClr val="dk1"/>
              </a:buClr>
              <a:buSzPts val="1425"/>
              <a:buFont typeface="Arial"/>
              <a:buNone/>
              <a:defRPr sz="1425"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975"/>
              <a:buFont typeface="Arial"/>
              <a:buNone/>
              <a:defRPr sz="975"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328" name="Google Shape;328;p68"/>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9" name="Google Shape;329;p68"/>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0" name="Google Shape;330;p68"/>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556366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1"/>
        <p:cNvGrpSpPr/>
        <p:nvPr/>
      </p:nvGrpSpPr>
      <p:grpSpPr>
        <a:xfrm>
          <a:off x="0" y="0"/>
          <a:ext cx="0" cy="0"/>
          <a:chOff x="0" y="0"/>
          <a:chExt cx="0" cy="0"/>
        </a:xfrm>
      </p:grpSpPr>
      <p:sp>
        <p:nvSpPr>
          <p:cNvPr id="332" name="Google Shape;332;p69"/>
          <p:cNvSpPr txBox="1">
            <a:spLocks noGrp="1"/>
          </p:cNvSpPr>
          <p:nvPr>
            <p:ph type="title"/>
          </p:nvPr>
        </p:nvSpPr>
        <p:spPr>
          <a:xfrm>
            <a:off x="1792292" y="3600452"/>
            <a:ext cx="5486399" cy="425053"/>
          </a:xfrm>
          <a:prstGeom prst="rect">
            <a:avLst/>
          </a:prstGeom>
          <a:noFill/>
          <a:ln>
            <a:noFill/>
          </a:ln>
        </p:spPr>
        <p:txBody>
          <a:bodyPr spcFirstLastPara="1" wrap="square" lIns="121875" tIns="121875" rIns="121875" bIns="121875" anchor="b" anchorCtr="0">
            <a:noAutofit/>
          </a:bodyPr>
          <a:lstStyle>
            <a:lvl1pPr marR="0" lvl="0" algn="l">
              <a:lnSpc>
                <a:spcPct val="100000"/>
              </a:lnSpc>
              <a:spcBef>
                <a:spcPts val="0"/>
              </a:spcBef>
              <a:spcAft>
                <a:spcPts val="0"/>
              </a:spcAft>
              <a:buClr>
                <a:schemeClr val="dk1"/>
              </a:buClr>
              <a:buSzPts val="2025"/>
              <a:buFont typeface="Comic Sans MS"/>
              <a:buNone/>
              <a:defRPr sz="202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3" name="Google Shape;333;p69"/>
          <p:cNvSpPr>
            <a:spLocks noGrp="1"/>
          </p:cNvSpPr>
          <p:nvPr>
            <p:ph type="pic" idx="2"/>
          </p:nvPr>
        </p:nvSpPr>
        <p:spPr>
          <a:xfrm>
            <a:off x="1792292" y="459581"/>
            <a:ext cx="5486399" cy="3086100"/>
          </a:xfrm>
          <a:prstGeom prst="rect">
            <a:avLst/>
          </a:prstGeom>
          <a:noFill/>
          <a:ln>
            <a:noFill/>
          </a:ln>
        </p:spPr>
      </p:sp>
      <p:sp>
        <p:nvSpPr>
          <p:cNvPr id="334" name="Google Shape;334;p69"/>
          <p:cNvSpPr txBox="1">
            <a:spLocks noGrp="1"/>
          </p:cNvSpPr>
          <p:nvPr>
            <p:ph type="body" idx="1"/>
          </p:nvPr>
        </p:nvSpPr>
        <p:spPr>
          <a:xfrm>
            <a:off x="1792292" y="4025505"/>
            <a:ext cx="5486399" cy="603646"/>
          </a:xfrm>
          <a:prstGeom prst="rect">
            <a:avLst/>
          </a:prstGeom>
          <a:noFill/>
          <a:ln>
            <a:noFill/>
          </a:ln>
        </p:spPr>
        <p:txBody>
          <a:bodyPr spcFirstLastPara="1" wrap="square" lIns="121875" tIns="121875" rIns="121875" bIns="121875" anchor="t" anchorCtr="0">
            <a:noAutofit/>
          </a:bodyPr>
          <a:lstStyle>
            <a:lvl1pPr marL="457200" marR="0" lvl="0" indent="-228600" algn="l">
              <a:lnSpc>
                <a:spcPct val="100000"/>
              </a:lnSpc>
              <a:spcBef>
                <a:spcPts val="280"/>
              </a:spcBef>
              <a:spcAft>
                <a:spcPts val="0"/>
              </a:spcAft>
              <a:buClr>
                <a:schemeClr val="dk1"/>
              </a:buClr>
              <a:buSzPts val="1425"/>
              <a:buFont typeface="Arial"/>
              <a:buNone/>
              <a:defRPr sz="1425"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975"/>
              <a:buFont typeface="Arial"/>
              <a:buNone/>
              <a:defRPr sz="975"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335" name="Google Shape;335;p69"/>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6" name="Google Shape;336;p69"/>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7" name="Google Shape;337;p69"/>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04704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38"/>
        <p:cNvGrpSpPr/>
        <p:nvPr/>
      </p:nvGrpSpPr>
      <p:grpSpPr>
        <a:xfrm>
          <a:off x="0" y="0"/>
          <a:ext cx="0" cy="0"/>
          <a:chOff x="0" y="0"/>
          <a:chExt cx="0" cy="0"/>
        </a:xfrm>
      </p:grpSpPr>
      <p:sp>
        <p:nvSpPr>
          <p:cNvPr id="339" name="Google Shape;339;p70"/>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0" name="Google Shape;340;p70"/>
          <p:cNvSpPr txBox="1">
            <a:spLocks noGrp="1"/>
          </p:cNvSpPr>
          <p:nvPr>
            <p:ph type="body" idx="1"/>
          </p:nvPr>
        </p:nvSpPr>
        <p:spPr>
          <a:xfrm rot="5400000">
            <a:off x="2874766" y="-1217414"/>
            <a:ext cx="3394472" cy="8229600"/>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41" name="Google Shape;341;p70"/>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2" name="Google Shape;342;p70"/>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3" name="Google Shape;343;p70"/>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5788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1" name="Shape 121"/>
          <p:cNvSpPr txBox="1">
            <a:spLocks noGrp="1"/>
          </p:cNvSpPr>
          <p:nvPr>
            <p:ph type="body" idx="1"/>
          </p:nvPr>
        </p:nvSpPr>
        <p:spPr>
          <a:xfrm>
            <a:off x="457201" y="1151334"/>
            <a:ext cx="4040099" cy="479925"/>
          </a:xfrm>
          <a:prstGeom prst="rect">
            <a:avLst/>
          </a:prstGeom>
          <a:noFill/>
          <a:ln>
            <a:noFill/>
          </a:ln>
        </p:spPr>
        <p:txBody>
          <a:bodyPr lIns="91425" tIns="91425" rIns="91425" bIns="91425" anchor="b" anchorCtr="0"/>
          <a:lstStyle>
            <a:lvl1pPr marL="0" lvl="0" indent="0" rtl="0">
              <a:spcBef>
                <a:spcPts val="0"/>
              </a:spcBef>
              <a:buFont typeface="Comic Sans MS"/>
              <a:buNone/>
              <a:defRPr sz="1800" b="1"/>
            </a:lvl1pPr>
            <a:lvl2pPr marL="342900" lvl="1" indent="0" rtl="0">
              <a:spcBef>
                <a:spcPts val="0"/>
              </a:spcBef>
              <a:buFont typeface="Comic Sans MS"/>
              <a:buNone/>
              <a:defRPr sz="1500" b="1"/>
            </a:lvl2pPr>
            <a:lvl3pPr marL="685800" lvl="2" indent="0" rtl="0">
              <a:spcBef>
                <a:spcPts val="0"/>
              </a:spcBef>
              <a:buFont typeface="Comic Sans MS"/>
              <a:buNone/>
              <a:defRPr sz="1350" b="1"/>
            </a:lvl3pPr>
            <a:lvl4pPr marL="1028700" lvl="3" indent="0" rtl="0">
              <a:spcBef>
                <a:spcPts val="0"/>
              </a:spcBef>
              <a:buFont typeface="Comic Sans MS"/>
              <a:buNone/>
              <a:defRPr sz="1200" b="1"/>
            </a:lvl4pPr>
            <a:lvl5pPr marL="1371600" lvl="4" indent="0" rtl="0">
              <a:spcBef>
                <a:spcPts val="0"/>
              </a:spcBef>
              <a:buFont typeface="Comic Sans MS"/>
              <a:buNone/>
              <a:defRPr sz="1200" b="1"/>
            </a:lvl5pPr>
            <a:lvl6pPr marL="1714500" lvl="5" indent="0" rtl="0">
              <a:spcBef>
                <a:spcPts val="0"/>
              </a:spcBef>
              <a:buFont typeface="Comic Sans MS"/>
              <a:buNone/>
              <a:defRPr sz="1200" b="1"/>
            </a:lvl6pPr>
            <a:lvl7pPr marL="2057400" lvl="6" indent="0" rtl="0">
              <a:spcBef>
                <a:spcPts val="0"/>
              </a:spcBef>
              <a:buFont typeface="Comic Sans MS"/>
              <a:buNone/>
              <a:defRPr sz="1200" b="1"/>
            </a:lvl7pPr>
            <a:lvl8pPr marL="2400300" lvl="7" indent="0" rtl="0">
              <a:spcBef>
                <a:spcPts val="0"/>
              </a:spcBef>
              <a:buFont typeface="Comic Sans MS"/>
              <a:buNone/>
              <a:defRPr sz="1200" b="1"/>
            </a:lvl8pPr>
            <a:lvl9pPr marL="2743200" lvl="8" indent="0" rtl="0">
              <a:spcBef>
                <a:spcPts val="0"/>
              </a:spcBef>
              <a:buFont typeface="Comic Sans MS"/>
              <a:buNone/>
              <a:defRPr sz="1200" b="1"/>
            </a:lvl9pPr>
          </a:lstStyle>
          <a:p>
            <a:endParaRPr/>
          </a:p>
        </p:txBody>
      </p:sp>
      <p:sp>
        <p:nvSpPr>
          <p:cNvPr id="122" name="Shape 122"/>
          <p:cNvSpPr txBox="1">
            <a:spLocks noGrp="1"/>
          </p:cNvSpPr>
          <p:nvPr>
            <p:ph type="body" idx="2"/>
          </p:nvPr>
        </p:nvSpPr>
        <p:spPr>
          <a:xfrm>
            <a:off x="457201" y="1631156"/>
            <a:ext cx="4040099" cy="2963475"/>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500"/>
            </a:lvl2pPr>
            <a:lvl3pPr lvl="2" rtl="0">
              <a:spcBef>
                <a:spcPts val="0"/>
              </a:spcBef>
              <a:defRPr sz="135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123" name="Shape 123"/>
          <p:cNvSpPr txBox="1">
            <a:spLocks noGrp="1"/>
          </p:cNvSpPr>
          <p:nvPr>
            <p:ph type="body" idx="3"/>
          </p:nvPr>
        </p:nvSpPr>
        <p:spPr>
          <a:xfrm>
            <a:off x="4645025" y="1151334"/>
            <a:ext cx="4041900" cy="479925"/>
          </a:xfrm>
          <a:prstGeom prst="rect">
            <a:avLst/>
          </a:prstGeom>
          <a:noFill/>
          <a:ln>
            <a:noFill/>
          </a:ln>
        </p:spPr>
        <p:txBody>
          <a:bodyPr lIns="91425" tIns="91425" rIns="91425" bIns="91425" anchor="b" anchorCtr="0"/>
          <a:lstStyle>
            <a:lvl1pPr marL="0" lvl="0" indent="0" rtl="0">
              <a:spcBef>
                <a:spcPts val="0"/>
              </a:spcBef>
              <a:buFont typeface="Comic Sans MS"/>
              <a:buNone/>
              <a:defRPr sz="1800" b="1"/>
            </a:lvl1pPr>
            <a:lvl2pPr marL="342900" lvl="1" indent="0" rtl="0">
              <a:spcBef>
                <a:spcPts val="0"/>
              </a:spcBef>
              <a:buFont typeface="Comic Sans MS"/>
              <a:buNone/>
              <a:defRPr sz="1500" b="1"/>
            </a:lvl2pPr>
            <a:lvl3pPr marL="685800" lvl="2" indent="0" rtl="0">
              <a:spcBef>
                <a:spcPts val="0"/>
              </a:spcBef>
              <a:buFont typeface="Comic Sans MS"/>
              <a:buNone/>
              <a:defRPr sz="1350" b="1"/>
            </a:lvl3pPr>
            <a:lvl4pPr marL="1028700" lvl="3" indent="0" rtl="0">
              <a:spcBef>
                <a:spcPts val="0"/>
              </a:spcBef>
              <a:buFont typeface="Comic Sans MS"/>
              <a:buNone/>
              <a:defRPr sz="1200" b="1"/>
            </a:lvl4pPr>
            <a:lvl5pPr marL="1371600" lvl="4" indent="0" rtl="0">
              <a:spcBef>
                <a:spcPts val="0"/>
              </a:spcBef>
              <a:buFont typeface="Comic Sans MS"/>
              <a:buNone/>
              <a:defRPr sz="1200" b="1"/>
            </a:lvl5pPr>
            <a:lvl6pPr marL="1714500" lvl="5" indent="0" rtl="0">
              <a:spcBef>
                <a:spcPts val="0"/>
              </a:spcBef>
              <a:buFont typeface="Comic Sans MS"/>
              <a:buNone/>
              <a:defRPr sz="1200" b="1"/>
            </a:lvl6pPr>
            <a:lvl7pPr marL="2057400" lvl="6" indent="0" rtl="0">
              <a:spcBef>
                <a:spcPts val="0"/>
              </a:spcBef>
              <a:buFont typeface="Comic Sans MS"/>
              <a:buNone/>
              <a:defRPr sz="1200" b="1"/>
            </a:lvl7pPr>
            <a:lvl8pPr marL="2400300" lvl="7" indent="0" rtl="0">
              <a:spcBef>
                <a:spcPts val="0"/>
              </a:spcBef>
              <a:buFont typeface="Comic Sans MS"/>
              <a:buNone/>
              <a:defRPr sz="1200" b="1"/>
            </a:lvl8pPr>
            <a:lvl9pPr marL="2743200" lvl="8" indent="0" rtl="0">
              <a:spcBef>
                <a:spcPts val="0"/>
              </a:spcBef>
              <a:buFont typeface="Comic Sans MS"/>
              <a:buNone/>
              <a:defRPr sz="1200" b="1"/>
            </a:lvl9pPr>
          </a:lstStyle>
          <a:p>
            <a:endParaRPr/>
          </a:p>
        </p:txBody>
      </p:sp>
      <p:sp>
        <p:nvSpPr>
          <p:cNvPr id="124" name="Shape 124"/>
          <p:cNvSpPr txBox="1">
            <a:spLocks noGrp="1"/>
          </p:cNvSpPr>
          <p:nvPr>
            <p:ph type="body" idx="4"/>
          </p:nvPr>
        </p:nvSpPr>
        <p:spPr>
          <a:xfrm>
            <a:off x="4645025" y="1631156"/>
            <a:ext cx="4041900" cy="2963475"/>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sz="1500"/>
            </a:lvl2pPr>
            <a:lvl3pPr lvl="2" rtl="0">
              <a:spcBef>
                <a:spcPts val="0"/>
              </a:spcBef>
              <a:defRPr sz="1350"/>
            </a:lvl3pPr>
            <a:lvl4pPr lvl="3" rtl="0">
              <a:spcBef>
                <a:spcPts val="0"/>
              </a:spcBef>
              <a:defRPr sz="1200"/>
            </a:lvl4pPr>
            <a:lvl5pPr lvl="4" rtl="0">
              <a:spcBef>
                <a:spcPts val="0"/>
              </a:spcBef>
              <a:defRPr sz="1200"/>
            </a:lvl5pPr>
            <a:lvl6pPr lvl="5" rtl="0">
              <a:spcBef>
                <a:spcPts val="0"/>
              </a:spcBef>
              <a:defRPr sz="1200"/>
            </a:lvl6pPr>
            <a:lvl7pPr lvl="6" rtl="0">
              <a:spcBef>
                <a:spcPts val="0"/>
              </a:spcBef>
              <a:defRPr sz="1200"/>
            </a:lvl7pPr>
            <a:lvl8pPr lvl="7" rtl="0">
              <a:spcBef>
                <a:spcPts val="0"/>
              </a:spcBef>
              <a:defRPr sz="1200"/>
            </a:lvl8pPr>
            <a:lvl9pPr lvl="8" rtl="0">
              <a:spcBef>
                <a:spcPts val="0"/>
              </a:spcBef>
              <a:defRPr sz="1200"/>
            </a:lvl9pPr>
          </a:lstStyle>
          <a:p>
            <a:endParaRPr/>
          </a:p>
        </p:txBody>
      </p:sp>
      <p:sp>
        <p:nvSpPr>
          <p:cNvPr id="125" name="Shape 125"/>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26" name="Shape 126"/>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27" name="Shape 127"/>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266619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44"/>
        <p:cNvGrpSpPr/>
        <p:nvPr/>
      </p:nvGrpSpPr>
      <p:grpSpPr>
        <a:xfrm>
          <a:off x="0" y="0"/>
          <a:ext cx="0" cy="0"/>
          <a:chOff x="0" y="0"/>
          <a:chExt cx="0" cy="0"/>
        </a:xfrm>
      </p:grpSpPr>
      <p:sp>
        <p:nvSpPr>
          <p:cNvPr id="345" name="Google Shape;345;p71"/>
          <p:cNvSpPr txBox="1">
            <a:spLocks noGrp="1"/>
          </p:cNvSpPr>
          <p:nvPr>
            <p:ph type="title"/>
          </p:nvPr>
        </p:nvSpPr>
        <p:spPr>
          <a:xfrm rot="5400000">
            <a:off x="5463780" y="1371600"/>
            <a:ext cx="4388644" cy="205740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6" name="Google Shape;346;p71"/>
          <p:cNvSpPr txBox="1">
            <a:spLocks noGrp="1"/>
          </p:cNvSpPr>
          <p:nvPr>
            <p:ph type="body" idx="1"/>
          </p:nvPr>
        </p:nvSpPr>
        <p:spPr>
          <a:xfrm rot="5400000">
            <a:off x="1272780" y="-609598"/>
            <a:ext cx="4388644" cy="6019799"/>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47" name="Google Shape;347;p71"/>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8" name="Google Shape;348;p71"/>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9" name="Google Shape;349;p71"/>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8857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7" name="Google Shape;17;p11"/>
          <p:cNvSpPr txBox="1">
            <a:spLocks noGrp="1"/>
          </p:cNvSpPr>
          <p:nvPr>
            <p:ph type="subTitle" idx="1"/>
          </p:nvPr>
        </p:nvSpPr>
        <p:spPr>
          <a:xfrm>
            <a:off x="1371609"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Google Shape;18;p1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1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1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785314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3" name="Google Shape;23;p20"/>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4" name="Google Shape;24;p2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Google Shape;25;p2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Google Shape;26;p2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96151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 name="Google Shape;29;p21"/>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21"/>
          <p:cNvSpPr txBox="1">
            <a:spLocks noGrp="1"/>
          </p:cNvSpPr>
          <p:nvPr>
            <p:ph type="body" idx="2"/>
          </p:nvPr>
        </p:nvSpPr>
        <p:spPr>
          <a:xfrm>
            <a:off x="4648202"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Google Shape;31;p2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Google Shape;32;p2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Google Shape;33;p2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556374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6" name="Google Shape;36;p22"/>
          <p:cNvSpPr txBox="1">
            <a:spLocks noGrp="1"/>
          </p:cNvSpPr>
          <p:nvPr>
            <p:ph type="body" idx="1"/>
          </p:nvPr>
        </p:nvSpPr>
        <p:spPr>
          <a:xfrm>
            <a:off x="457209" y="1151335"/>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22"/>
          <p:cNvSpPr txBox="1">
            <a:spLocks noGrp="1"/>
          </p:cNvSpPr>
          <p:nvPr>
            <p:ph type="body" idx="2"/>
          </p:nvPr>
        </p:nvSpPr>
        <p:spPr>
          <a:xfrm>
            <a:off x="457209" y="1631157"/>
            <a:ext cx="4040187"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38" name="Google Shape;38;p22"/>
          <p:cNvSpPr txBox="1">
            <a:spLocks noGrp="1"/>
          </p:cNvSpPr>
          <p:nvPr>
            <p:ph type="body" idx="3"/>
          </p:nvPr>
        </p:nvSpPr>
        <p:spPr>
          <a:xfrm>
            <a:off x="4645025" y="1151335"/>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Google Shape;39;p22"/>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22"/>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22"/>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2" name="Google Shape;42;p22"/>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9357787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 name="Google Shape;45;p23"/>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2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23"/>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4054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2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24"/>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978731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457209" y="204792"/>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25"/>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5" name="Google Shape;55;p25"/>
          <p:cNvSpPr txBox="1">
            <a:spLocks noGrp="1"/>
          </p:cNvSpPr>
          <p:nvPr>
            <p:ph type="body" idx="2"/>
          </p:nvPr>
        </p:nvSpPr>
        <p:spPr>
          <a:xfrm>
            <a:off x="457209" y="1076328"/>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6" name="Google Shape;56;p25"/>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7" name="Google Shape;57;p25"/>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8" name="Google Shape;58;p25"/>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784671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1792297" y="3600454"/>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1" name="Google Shape;61;p26"/>
          <p:cNvSpPr>
            <a:spLocks noGrp="1"/>
          </p:cNvSpPr>
          <p:nvPr>
            <p:ph type="pic" idx="2"/>
          </p:nvPr>
        </p:nvSpPr>
        <p:spPr>
          <a:xfrm>
            <a:off x="1792297" y="459581"/>
            <a:ext cx="5486399" cy="3086100"/>
          </a:xfrm>
          <a:prstGeom prst="rect">
            <a:avLst/>
          </a:prstGeom>
          <a:noFill/>
          <a:ln>
            <a:noFill/>
          </a:ln>
        </p:spPr>
      </p:sp>
      <p:sp>
        <p:nvSpPr>
          <p:cNvPr id="62" name="Google Shape;62;p26"/>
          <p:cNvSpPr txBox="1">
            <a:spLocks noGrp="1"/>
          </p:cNvSpPr>
          <p:nvPr>
            <p:ph type="body" idx="1"/>
          </p:nvPr>
        </p:nvSpPr>
        <p:spPr>
          <a:xfrm>
            <a:off x="1792297" y="4025505"/>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3" name="Google Shape;63;p26"/>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Google Shape;64;p26"/>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Google Shape;65;p26"/>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841019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8" name="Google Shape;68;p27"/>
          <p:cNvSpPr txBox="1">
            <a:spLocks noGrp="1"/>
          </p:cNvSpPr>
          <p:nvPr>
            <p:ph type="body" idx="1"/>
          </p:nvPr>
        </p:nvSpPr>
        <p:spPr>
          <a:xfrm rot="5400000">
            <a:off x="2874768" y="-1217414"/>
            <a:ext cx="3394472"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27"/>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Google Shape;70;p2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Google Shape;71;p27"/>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4744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33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32" name="Shape 132"/>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2524163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rot="5400000">
            <a:off x="5463782"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4" name="Google Shape;74;p28"/>
          <p:cNvSpPr txBox="1">
            <a:spLocks noGrp="1"/>
          </p:cNvSpPr>
          <p:nvPr>
            <p:ph type="body" idx="1"/>
          </p:nvPr>
        </p:nvSpPr>
        <p:spPr>
          <a:xfrm rot="5400000">
            <a:off x="1272782" y="-609596"/>
            <a:ext cx="4388644"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28"/>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Google Shape;76;p2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Google Shape;77;p28"/>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1746610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marR="0" lvl="1" algn="l">
              <a:spcBef>
                <a:spcPts val="0"/>
              </a:spcBef>
              <a:spcAft>
                <a:spcPts val="0"/>
              </a:spcAft>
              <a:buSzPts val="1400"/>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86" name="Google Shape;86;p13"/>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87" name="Google Shape;87;p1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8" name="Google Shape;88;p1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9" name="Google Shape;89;p1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18789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93" name="Google Shape;93;p29"/>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4" name="Google Shape;94;p29"/>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29"/>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888414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0"/>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8" name="Google Shape;98;p30"/>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9" name="Google Shape;99;p30"/>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3981969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722312" y="3305176"/>
            <a:ext cx="7772400" cy="10214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722312" y="2180035"/>
            <a:ext cx="7772400" cy="11252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500"/>
              <a:buFont typeface="Comic Sans MS"/>
              <a:buNone/>
              <a:defRPr sz="1500">
                <a:solidFill>
                  <a:srgbClr val="888888"/>
                </a:solidFill>
              </a:defRPr>
            </a:lvl1pPr>
            <a:lvl2pPr marL="914400" lvl="1" indent="-228600" algn="l">
              <a:lnSpc>
                <a:spcPct val="100000"/>
              </a:lnSpc>
              <a:spcBef>
                <a:spcPts val="0"/>
              </a:spcBef>
              <a:spcAft>
                <a:spcPts val="0"/>
              </a:spcAft>
              <a:buClr>
                <a:srgbClr val="888888"/>
              </a:buClr>
              <a:buSzPts val="1350"/>
              <a:buFont typeface="Comic Sans MS"/>
              <a:buNone/>
              <a:defRPr sz="1350">
                <a:solidFill>
                  <a:srgbClr val="888888"/>
                </a:solidFill>
              </a:defRPr>
            </a:lvl2pPr>
            <a:lvl3pPr marL="1371600" lvl="2" indent="-228600" algn="l">
              <a:lnSpc>
                <a:spcPct val="100000"/>
              </a:lnSpc>
              <a:spcBef>
                <a:spcPts val="0"/>
              </a:spcBef>
              <a:spcAft>
                <a:spcPts val="0"/>
              </a:spcAft>
              <a:buClr>
                <a:srgbClr val="888888"/>
              </a:buClr>
              <a:buSzPts val="1200"/>
              <a:buFont typeface="Comic Sans MS"/>
              <a:buNone/>
              <a:defRPr sz="1200">
                <a:solidFill>
                  <a:srgbClr val="888888"/>
                </a:solidFill>
              </a:defRPr>
            </a:lvl3pPr>
            <a:lvl4pPr marL="1828800" lvl="3" indent="-228600" algn="l">
              <a:lnSpc>
                <a:spcPct val="100000"/>
              </a:lnSpc>
              <a:spcBef>
                <a:spcPts val="0"/>
              </a:spcBef>
              <a:spcAft>
                <a:spcPts val="0"/>
              </a:spcAft>
              <a:buClr>
                <a:srgbClr val="888888"/>
              </a:buClr>
              <a:buSzPts val="1050"/>
              <a:buFont typeface="Comic Sans MS"/>
              <a:buNone/>
              <a:defRPr sz="1050">
                <a:solidFill>
                  <a:srgbClr val="888888"/>
                </a:solidFill>
              </a:defRPr>
            </a:lvl4pPr>
            <a:lvl5pPr marL="2286000" lvl="4" indent="-228600" algn="l">
              <a:lnSpc>
                <a:spcPct val="100000"/>
              </a:lnSpc>
              <a:spcBef>
                <a:spcPts val="0"/>
              </a:spcBef>
              <a:spcAft>
                <a:spcPts val="0"/>
              </a:spcAft>
              <a:buClr>
                <a:srgbClr val="888888"/>
              </a:buClr>
              <a:buSzPts val="1050"/>
              <a:buFont typeface="Comic Sans MS"/>
              <a:buNone/>
              <a:defRPr sz="1050">
                <a:solidFill>
                  <a:srgbClr val="888888"/>
                </a:solidFill>
              </a:defRPr>
            </a:lvl5pPr>
            <a:lvl6pPr marL="2743200" lvl="5" indent="-228600" algn="l">
              <a:lnSpc>
                <a:spcPct val="100000"/>
              </a:lnSpc>
              <a:spcBef>
                <a:spcPts val="0"/>
              </a:spcBef>
              <a:spcAft>
                <a:spcPts val="0"/>
              </a:spcAft>
              <a:buClr>
                <a:srgbClr val="888888"/>
              </a:buClr>
              <a:buSzPts val="1050"/>
              <a:buFont typeface="Comic Sans MS"/>
              <a:buNone/>
              <a:defRPr sz="1050">
                <a:solidFill>
                  <a:srgbClr val="888888"/>
                </a:solidFill>
              </a:defRPr>
            </a:lvl6pPr>
            <a:lvl7pPr marL="3200400" lvl="6" indent="-228600" algn="l">
              <a:lnSpc>
                <a:spcPct val="100000"/>
              </a:lnSpc>
              <a:spcBef>
                <a:spcPts val="0"/>
              </a:spcBef>
              <a:spcAft>
                <a:spcPts val="0"/>
              </a:spcAft>
              <a:buClr>
                <a:srgbClr val="888888"/>
              </a:buClr>
              <a:buSzPts val="1050"/>
              <a:buFont typeface="Comic Sans MS"/>
              <a:buNone/>
              <a:defRPr sz="1050">
                <a:solidFill>
                  <a:srgbClr val="888888"/>
                </a:solidFill>
              </a:defRPr>
            </a:lvl7pPr>
            <a:lvl8pPr marL="3657600" lvl="7" indent="-228600" algn="l">
              <a:lnSpc>
                <a:spcPct val="100000"/>
              </a:lnSpc>
              <a:spcBef>
                <a:spcPts val="0"/>
              </a:spcBef>
              <a:spcAft>
                <a:spcPts val="0"/>
              </a:spcAft>
              <a:buClr>
                <a:srgbClr val="888888"/>
              </a:buClr>
              <a:buSzPts val="1050"/>
              <a:buFont typeface="Comic Sans MS"/>
              <a:buNone/>
              <a:defRPr sz="1050">
                <a:solidFill>
                  <a:srgbClr val="888888"/>
                </a:solidFill>
              </a:defRPr>
            </a:lvl8pPr>
            <a:lvl9pPr marL="4114800" lvl="8" indent="-228600" algn="l">
              <a:lnSpc>
                <a:spcPct val="100000"/>
              </a:lnSpc>
              <a:spcBef>
                <a:spcPts val="0"/>
              </a:spcBef>
              <a:spcAft>
                <a:spcPts val="0"/>
              </a:spcAft>
              <a:buClr>
                <a:srgbClr val="888888"/>
              </a:buClr>
              <a:buSzPts val="1050"/>
              <a:buFont typeface="Comic Sans MS"/>
              <a:buNone/>
              <a:defRPr sz="1050">
                <a:solidFill>
                  <a:srgbClr val="888888"/>
                </a:solidFill>
              </a:defRPr>
            </a:lvl9pPr>
          </a:lstStyle>
          <a:p>
            <a:endParaRPr/>
          </a:p>
        </p:txBody>
      </p:sp>
      <p:sp>
        <p:nvSpPr>
          <p:cNvPr id="103" name="Google Shape;103;p31"/>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4" name="Google Shape;104;p31"/>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5" name="Google Shape;105;p31"/>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47014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a:off x="457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09" name="Google Shape;109;p32"/>
          <p:cNvSpPr txBox="1">
            <a:spLocks noGrp="1"/>
          </p:cNvSpPr>
          <p:nvPr>
            <p:ph type="body" idx="2"/>
          </p:nvPr>
        </p:nvSpPr>
        <p:spPr>
          <a:xfrm>
            <a:off x="4648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10" name="Google Shape;110;p3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1" name="Google Shape;111;p3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2" name="Google Shape;112;p3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67468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a:off x="457201" y="1151334"/>
            <a:ext cx="4040099"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6" name="Google Shape;116;p33"/>
          <p:cNvSpPr txBox="1">
            <a:spLocks noGrp="1"/>
          </p:cNvSpPr>
          <p:nvPr>
            <p:ph type="body" idx="2"/>
          </p:nvPr>
        </p:nvSpPr>
        <p:spPr>
          <a:xfrm>
            <a:off x="457201" y="1631156"/>
            <a:ext cx="4040099"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7" name="Google Shape;117;p33"/>
          <p:cNvSpPr txBox="1">
            <a:spLocks noGrp="1"/>
          </p:cNvSpPr>
          <p:nvPr>
            <p:ph type="body" idx="3"/>
          </p:nvPr>
        </p:nvSpPr>
        <p:spPr>
          <a:xfrm>
            <a:off x="4645025" y="1151334"/>
            <a:ext cx="4041900"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8" name="Google Shape;118;p33"/>
          <p:cNvSpPr txBox="1">
            <a:spLocks noGrp="1"/>
          </p:cNvSpPr>
          <p:nvPr>
            <p:ph type="body" idx="4"/>
          </p:nvPr>
        </p:nvSpPr>
        <p:spPr>
          <a:xfrm>
            <a:off x="4645025" y="1631156"/>
            <a:ext cx="4041900"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9" name="Google Shape;119;p3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0" name="Google Shape;120;p3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1" name="Google Shape;121;p3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526789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3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4"/>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5" name="Google Shape;125;p34"/>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6" name="Google Shape;126;p34"/>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833138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7"/>
        <p:cNvGrpSpPr/>
        <p:nvPr/>
      </p:nvGrpSpPr>
      <p:grpSpPr>
        <a:xfrm>
          <a:off x="0" y="0"/>
          <a:ext cx="0" cy="0"/>
          <a:chOff x="0" y="0"/>
          <a:chExt cx="0" cy="0"/>
        </a:xfrm>
      </p:grpSpPr>
      <p:sp>
        <p:nvSpPr>
          <p:cNvPr id="128" name="Google Shape;128;p35"/>
          <p:cNvSpPr txBox="1">
            <a:spLocks noGrp="1"/>
          </p:cNvSpPr>
          <p:nvPr>
            <p:ph type="title"/>
          </p:nvPr>
        </p:nvSpPr>
        <p:spPr>
          <a:xfrm>
            <a:off x="457201" y="204788"/>
            <a:ext cx="3008399" cy="871425"/>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5"/>
          <p:cNvSpPr txBox="1">
            <a:spLocks noGrp="1"/>
          </p:cNvSpPr>
          <p:nvPr>
            <p:ph type="body" idx="1"/>
          </p:nvPr>
        </p:nvSpPr>
        <p:spPr>
          <a:xfrm>
            <a:off x="3575051" y="204788"/>
            <a:ext cx="5111699" cy="438974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61950" algn="l">
              <a:lnSpc>
                <a:spcPct val="100000"/>
              </a:lnSpc>
              <a:spcBef>
                <a:spcPts val="0"/>
              </a:spcBef>
              <a:spcAft>
                <a:spcPts val="0"/>
              </a:spcAft>
              <a:buSzPts val="2100"/>
              <a:buChar char="–"/>
              <a:defRPr sz="2100"/>
            </a:lvl2pPr>
            <a:lvl3pPr marL="1371600" lvl="2" indent="-342900" algn="l">
              <a:lnSpc>
                <a:spcPct val="100000"/>
              </a:lnSpc>
              <a:spcBef>
                <a:spcPts val="0"/>
              </a:spcBef>
              <a:spcAft>
                <a:spcPts val="0"/>
              </a:spcAft>
              <a:buSzPts val="1800"/>
              <a:buChar char="•"/>
              <a:defRPr sz="1800"/>
            </a:lvl3pPr>
            <a:lvl4pPr marL="1828800" lvl="3" indent="-323850" algn="l">
              <a:lnSpc>
                <a:spcPct val="100000"/>
              </a:lnSpc>
              <a:spcBef>
                <a:spcPts val="0"/>
              </a:spcBef>
              <a:spcAft>
                <a:spcPts val="0"/>
              </a:spcAft>
              <a:buSzPts val="1500"/>
              <a:buChar char="–"/>
              <a:defRPr sz="1500"/>
            </a:lvl4pPr>
            <a:lvl5pPr marL="2286000" lvl="4" indent="-323850" algn="l">
              <a:lnSpc>
                <a:spcPct val="100000"/>
              </a:lnSpc>
              <a:spcBef>
                <a:spcPts val="0"/>
              </a:spcBef>
              <a:spcAft>
                <a:spcPts val="0"/>
              </a:spcAft>
              <a:buSzPts val="1500"/>
              <a:buChar char="»"/>
              <a:defRPr sz="1500"/>
            </a:lvl5pPr>
            <a:lvl6pPr marL="2743200" lvl="5" indent="-323850" algn="l">
              <a:lnSpc>
                <a:spcPct val="100000"/>
              </a:lnSpc>
              <a:spcBef>
                <a:spcPts val="0"/>
              </a:spcBef>
              <a:spcAft>
                <a:spcPts val="0"/>
              </a:spcAft>
              <a:buSzPts val="1500"/>
              <a:buChar char="•"/>
              <a:defRPr sz="1500"/>
            </a:lvl6pPr>
            <a:lvl7pPr marL="3200400" lvl="6" indent="-323850" algn="l">
              <a:lnSpc>
                <a:spcPct val="100000"/>
              </a:lnSpc>
              <a:spcBef>
                <a:spcPts val="0"/>
              </a:spcBef>
              <a:spcAft>
                <a:spcPts val="0"/>
              </a:spcAft>
              <a:buSzPts val="1500"/>
              <a:buChar char="•"/>
              <a:defRPr sz="1500"/>
            </a:lvl7pPr>
            <a:lvl8pPr marL="3657600" lvl="7" indent="-323850" algn="l">
              <a:lnSpc>
                <a:spcPct val="100000"/>
              </a:lnSpc>
              <a:spcBef>
                <a:spcPts val="0"/>
              </a:spcBef>
              <a:spcAft>
                <a:spcPts val="0"/>
              </a:spcAft>
              <a:buSzPts val="1500"/>
              <a:buChar char="•"/>
              <a:defRPr sz="1500"/>
            </a:lvl8pPr>
            <a:lvl9pPr marL="4114800" lvl="8" indent="-323850" algn="l">
              <a:lnSpc>
                <a:spcPct val="100000"/>
              </a:lnSpc>
              <a:spcBef>
                <a:spcPts val="0"/>
              </a:spcBef>
              <a:spcAft>
                <a:spcPts val="0"/>
              </a:spcAft>
              <a:buSzPts val="1500"/>
              <a:buChar char="•"/>
              <a:defRPr sz="1500"/>
            </a:lvl9pPr>
          </a:lstStyle>
          <a:p>
            <a:endParaRPr/>
          </a:p>
        </p:txBody>
      </p:sp>
      <p:sp>
        <p:nvSpPr>
          <p:cNvPr id="130" name="Google Shape;130;p35"/>
          <p:cNvSpPr txBox="1">
            <a:spLocks noGrp="1"/>
          </p:cNvSpPr>
          <p:nvPr>
            <p:ph type="body" idx="2"/>
          </p:nvPr>
        </p:nvSpPr>
        <p:spPr>
          <a:xfrm>
            <a:off x="457201" y="1076326"/>
            <a:ext cx="3008399" cy="351832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1" name="Google Shape;131;p35"/>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2" name="Google Shape;132;p35"/>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3" name="Google Shape;133;p35"/>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00593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1792289" y="3600451"/>
            <a:ext cx="5486399" cy="425024"/>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6"/>
          <p:cNvSpPr>
            <a:spLocks noGrp="1"/>
          </p:cNvSpPr>
          <p:nvPr>
            <p:ph type="pic" idx="2"/>
          </p:nvPr>
        </p:nvSpPr>
        <p:spPr>
          <a:xfrm>
            <a:off x="1792289" y="459581"/>
            <a:ext cx="5486399" cy="3086100"/>
          </a:xfrm>
          <a:prstGeom prst="rect">
            <a:avLst/>
          </a:prstGeom>
          <a:noFill/>
          <a:ln>
            <a:noFill/>
          </a:ln>
        </p:spPr>
      </p:sp>
      <p:sp>
        <p:nvSpPr>
          <p:cNvPr id="137" name="Google Shape;137;p36"/>
          <p:cNvSpPr txBox="1">
            <a:spLocks noGrp="1"/>
          </p:cNvSpPr>
          <p:nvPr>
            <p:ph type="body" idx="1"/>
          </p:nvPr>
        </p:nvSpPr>
        <p:spPr>
          <a:xfrm>
            <a:off x="1792289" y="4025503"/>
            <a:ext cx="5486399" cy="60367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8" name="Google Shape;138;p36"/>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9" name="Google Shape;139;p3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0" name="Google Shape;140;p36"/>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90877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1" y="204788"/>
            <a:ext cx="3008399" cy="871425"/>
          </a:xfrm>
          <a:prstGeom prst="rect">
            <a:avLst/>
          </a:prstGeom>
          <a:noFill/>
          <a:ln>
            <a:noFill/>
          </a:ln>
        </p:spPr>
        <p:txBody>
          <a:bodyPr lIns="91425" tIns="91425" rIns="91425" bIns="91425" anchor="b" anchorCtr="0"/>
          <a:lstStyle>
            <a:lvl1pPr lvl="0" algn="l" rtl="0">
              <a:spcBef>
                <a:spcPts val="0"/>
              </a:spcBef>
              <a:defRPr sz="15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body" idx="1"/>
          </p:nvPr>
        </p:nvSpPr>
        <p:spPr>
          <a:xfrm>
            <a:off x="3575051" y="204788"/>
            <a:ext cx="5111699" cy="4389749"/>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a:endParaRPr/>
          </a:p>
        </p:txBody>
      </p:sp>
      <p:sp>
        <p:nvSpPr>
          <p:cNvPr id="136" name="Shape 136"/>
          <p:cNvSpPr txBox="1">
            <a:spLocks noGrp="1"/>
          </p:cNvSpPr>
          <p:nvPr>
            <p:ph type="body" idx="2"/>
          </p:nvPr>
        </p:nvSpPr>
        <p:spPr>
          <a:xfrm>
            <a:off x="457201" y="1076326"/>
            <a:ext cx="3008399" cy="3518324"/>
          </a:xfrm>
          <a:prstGeom prst="rect">
            <a:avLst/>
          </a:prstGeom>
          <a:noFill/>
          <a:ln>
            <a:noFill/>
          </a:ln>
        </p:spPr>
        <p:txBody>
          <a:bodyPr lIns="91425" tIns="91425" rIns="91425" bIns="91425" anchor="t" anchorCtr="0"/>
          <a:lstStyle>
            <a:lvl1pPr marL="0" lvl="0" indent="0" rtl="0">
              <a:spcBef>
                <a:spcPts val="0"/>
              </a:spcBef>
              <a:buFont typeface="Comic Sans MS"/>
              <a:buNone/>
              <a:defRPr sz="1050"/>
            </a:lvl1pPr>
            <a:lvl2pPr marL="342900" lvl="1" indent="0" rtl="0">
              <a:spcBef>
                <a:spcPts val="0"/>
              </a:spcBef>
              <a:buFont typeface="Comic Sans MS"/>
              <a:buNone/>
              <a:defRPr sz="900"/>
            </a:lvl2pPr>
            <a:lvl3pPr marL="685800" lvl="2" indent="0" rtl="0">
              <a:spcBef>
                <a:spcPts val="0"/>
              </a:spcBef>
              <a:buFont typeface="Comic Sans MS"/>
              <a:buNone/>
              <a:defRPr sz="750"/>
            </a:lvl3pPr>
            <a:lvl4pPr marL="1028700" lvl="3" indent="0" rtl="0">
              <a:spcBef>
                <a:spcPts val="0"/>
              </a:spcBef>
              <a:buFont typeface="Comic Sans MS"/>
              <a:buNone/>
              <a:defRPr sz="675"/>
            </a:lvl4pPr>
            <a:lvl5pPr marL="1371600" lvl="4" indent="0" rtl="0">
              <a:spcBef>
                <a:spcPts val="0"/>
              </a:spcBef>
              <a:buFont typeface="Comic Sans MS"/>
              <a:buNone/>
              <a:defRPr sz="675"/>
            </a:lvl5pPr>
            <a:lvl6pPr marL="1714500" lvl="5" indent="0" rtl="0">
              <a:spcBef>
                <a:spcPts val="0"/>
              </a:spcBef>
              <a:buFont typeface="Comic Sans MS"/>
              <a:buNone/>
              <a:defRPr sz="675"/>
            </a:lvl6pPr>
            <a:lvl7pPr marL="2057400" lvl="6" indent="0" rtl="0">
              <a:spcBef>
                <a:spcPts val="0"/>
              </a:spcBef>
              <a:buFont typeface="Comic Sans MS"/>
              <a:buNone/>
              <a:defRPr sz="675"/>
            </a:lvl7pPr>
            <a:lvl8pPr marL="2400300" lvl="7" indent="0" rtl="0">
              <a:spcBef>
                <a:spcPts val="0"/>
              </a:spcBef>
              <a:buFont typeface="Comic Sans MS"/>
              <a:buNone/>
              <a:defRPr sz="675"/>
            </a:lvl8pPr>
            <a:lvl9pPr marL="2743200" lvl="8" indent="0" rtl="0">
              <a:spcBef>
                <a:spcPts val="0"/>
              </a:spcBef>
              <a:buFont typeface="Comic Sans MS"/>
              <a:buNone/>
              <a:defRPr sz="675"/>
            </a:lvl9pPr>
          </a:lstStyle>
          <a:p>
            <a:endParaRPr/>
          </a:p>
        </p:txBody>
      </p:sp>
      <p:sp>
        <p:nvSpPr>
          <p:cNvPr id="137" name="Shape 137"/>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38" name="Shape 138"/>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39" name="Shape 139"/>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7481763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1"/>
        <p:cNvGrpSpPr/>
        <p:nvPr/>
      </p:nvGrpSpPr>
      <p:grpSpPr>
        <a:xfrm>
          <a:off x="0" y="0"/>
          <a:ext cx="0" cy="0"/>
          <a:chOff x="0" y="0"/>
          <a:chExt cx="0" cy="0"/>
        </a:xfrm>
      </p:grpSpPr>
      <p:sp>
        <p:nvSpPr>
          <p:cNvPr id="142" name="Google Shape;142;p3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7"/>
          <p:cNvSpPr txBox="1">
            <a:spLocks noGrp="1"/>
          </p:cNvSpPr>
          <p:nvPr>
            <p:ph type="body" idx="1"/>
          </p:nvPr>
        </p:nvSpPr>
        <p:spPr>
          <a:xfrm rot="5400000">
            <a:off x="2874712" y="-1217363"/>
            <a:ext cx="3394575"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44" name="Google Shape;144;p37"/>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5" name="Google Shape;145;p3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6" name="Google Shape;146;p37"/>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121312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rot="5400000">
            <a:off x="5463787" y="1371590"/>
            <a:ext cx="43886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rot="5400000">
            <a:off x="1272788" y="-609609"/>
            <a:ext cx="4388625" cy="6019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50" name="Google Shape;150;p38"/>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1" name="Google Shape;151;p38"/>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2" name="Google Shape;152;p38"/>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9478004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7"/>
        <p:cNvGrpSpPr/>
        <p:nvPr/>
      </p:nvGrpSpPr>
      <p:grpSpPr>
        <a:xfrm>
          <a:off x="0" y="0"/>
          <a:ext cx="0" cy="0"/>
          <a:chOff x="0" y="0"/>
          <a:chExt cx="0" cy="0"/>
        </a:xfrm>
      </p:grpSpPr>
      <p:sp>
        <p:nvSpPr>
          <p:cNvPr id="158" name="Google Shape;158;p15"/>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425"/>
              <a:buNone/>
              <a:defRPr sz="1425"/>
            </a:lvl2pPr>
            <a:lvl3pPr lvl="2">
              <a:spcBef>
                <a:spcPts val="0"/>
              </a:spcBef>
              <a:spcAft>
                <a:spcPts val="0"/>
              </a:spcAft>
              <a:buSzPts val="1425"/>
              <a:buNone/>
              <a:defRPr sz="1425"/>
            </a:lvl3pPr>
            <a:lvl4pPr lvl="3">
              <a:spcBef>
                <a:spcPts val="0"/>
              </a:spcBef>
              <a:spcAft>
                <a:spcPts val="0"/>
              </a:spcAft>
              <a:buSzPts val="1425"/>
              <a:buNone/>
              <a:defRPr sz="1425"/>
            </a:lvl4pPr>
            <a:lvl5pPr lvl="4">
              <a:spcBef>
                <a:spcPts val="0"/>
              </a:spcBef>
              <a:spcAft>
                <a:spcPts val="0"/>
              </a:spcAft>
              <a:buSzPts val="1425"/>
              <a:buNone/>
              <a:defRPr sz="1425"/>
            </a:lvl5pPr>
            <a:lvl6pPr lvl="5">
              <a:spcBef>
                <a:spcPts val="0"/>
              </a:spcBef>
              <a:spcAft>
                <a:spcPts val="0"/>
              </a:spcAft>
              <a:buSzPts val="1425"/>
              <a:buNone/>
              <a:defRPr sz="1425"/>
            </a:lvl6pPr>
            <a:lvl7pPr lvl="6">
              <a:spcBef>
                <a:spcPts val="0"/>
              </a:spcBef>
              <a:spcAft>
                <a:spcPts val="0"/>
              </a:spcAft>
              <a:buSzPts val="1425"/>
              <a:buNone/>
              <a:defRPr sz="1425"/>
            </a:lvl7pPr>
            <a:lvl8pPr lvl="7">
              <a:spcBef>
                <a:spcPts val="0"/>
              </a:spcBef>
              <a:spcAft>
                <a:spcPts val="0"/>
              </a:spcAft>
              <a:buSzPts val="1425"/>
              <a:buNone/>
              <a:defRPr sz="1425"/>
            </a:lvl8pPr>
            <a:lvl9pPr lvl="8">
              <a:spcBef>
                <a:spcPts val="0"/>
              </a:spcBef>
              <a:spcAft>
                <a:spcPts val="0"/>
              </a:spcAft>
              <a:buSzPts val="1425"/>
              <a:buNone/>
              <a:defRPr sz="1425"/>
            </a:lvl9pPr>
          </a:lstStyle>
          <a:p>
            <a:endParaRPr/>
          </a:p>
        </p:txBody>
      </p:sp>
      <p:sp>
        <p:nvSpPr>
          <p:cNvPr id="159" name="Google Shape;159;p15"/>
          <p:cNvSpPr txBox="1">
            <a:spLocks noGrp="1"/>
          </p:cNvSpPr>
          <p:nvPr>
            <p:ph type="body" idx="1"/>
          </p:nvPr>
        </p:nvSpPr>
        <p:spPr>
          <a:xfrm>
            <a:off x="457200" y="1200151"/>
            <a:ext cx="8229600" cy="3394575"/>
          </a:xfrm>
          <a:prstGeom prst="rect">
            <a:avLst/>
          </a:prstGeom>
          <a:noFill/>
          <a:ln>
            <a:noFill/>
          </a:ln>
        </p:spPr>
        <p:txBody>
          <a:bodyPr spcFirstLastPara="1" wrap="square" lIns="91400" tIns="91400" rIns="91400" bIns="91400" anchor="t" anchorCtr="0">
            <a:noAutofit/>
          </a:bodyPr>
          <a:lstStyle>
            <a:lvl1pPr marL="457200" marR="0" lvl="0" indent="-381000" algn="l">
              <a:lnSpc>
                <a:spcPct val="115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15000"/>
              </a:lnSpc>
              <a:spcBef>
                <a:spcPts val="160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15000"/>
              </a:lnSpc>
              <a:spcBef>
                <a:spcPts val="160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15000"/>
              </a:lnSpc>
              <a:spcBef>
                <a:spcPts val="1600"/>
              </a:spcBef>
              <a:spcAft>
                <a:spcPts val="160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60" name="Google Shape;160;p15"/>
          <p:cNvSpPr txBox="1">
            <a:spLocks noGrp="1"/>
          </p:cNvSpPr>
          <p:nvPr>
            <p:ph type="dt" idx="10"/>
          </p:nvPr>
        </p:nvSpPr>
        <p:spPr>
          <a:xfrm>
            <a:off x="457200" y="4767263"/>
            <a:ext cx="2133600" cy="273825"/>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161" name="Google Shape;161;p15"/>
          <p:cNvSpPr txBox="1">
            <a:spLocks noGrp="1"/>
          </p:cNvSpPr>
          <p:nvPr>
            <p:ph type="ftr" idx="11"/>
          </p:nvPr>
        </p:nvSpPr>
        <p:spPr>
          <a:xfrm>
            <a:off x="3124200" y="4767263"/>
            <a:ext cx="2895600" cy="273825"/>
          </a:xfrm>
          <a:prstGeom prst="rect">
            <a:avLst/>
          </a:prstGeom>
          <a:noFill/>
          <a:ln>
            <a:noFill/>
          </a:ln>
        </p:spPr>
        <p:txBody>
          <a:bodyPr spcFirstLastPara="1" wrap="square" lIns="91400" tIns="91400" rIns="91400" bIns="91400"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425"/>
              <a:buFont typeface="Comic Sans MS"/>
              <a:buNone/>
              <a:defRPr sz="1425" b="0" i="0" u="none" strike="noStrike" cap="none">
                <a:solidFill>
                  <a:schemeClr val="dk1"/>
                </a:solidFill>
                <a:latin typeface="Comic Sans MS"/>
                <a:ea typeface="Comic Sans MS"/>
                <a:cs typeface="Comic Sans MS"/>
                <a:sym typeface="Comic Sans MS"/>
              </a:defRPr>
            </a:lvl9pPr>
          </a:lstStyle>
          <a:p>
            <a:endParaRPr/>
          </a:p>
        </p:txBody>
      </p:sp>
      <p:sp>
        <p:nvSpPr>
          <p:cNvPr id="162" name="Google Shape;162;p15"/>
          <p:cNvSpPr txBox="1">
            <a:spLocks noGrp="1"/>
          </p:cNvSpPr>
          <p:nvPr>
            <p:ph type="sldNum" idx="12"/>
          </p:nvPr>
        </p:nvSpPr>
        <p:spPr>
          <a:xfrm>
            <a:off x="6553200" y="4767263"/>
            <a:ext cx="2133600" cy="273825"/>
          </a:xfrm>
          <a:prstGeom prst="rect">
            <a:avLst/>
          </a:prstGeom>
          <a:noFill/>
          <a:ln>
            <a:noFill/>
          </a:ln>
        </p:spPr>
        <p:txBody>
          <a:bodyPr spcFirstLastPara="1" wrap="square" lIns="91400" tIns="45675" rIns="91400" bIns="45675"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673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3"/>
        <p:cNvGrpSpPr/>
        <p:nvPr/>
      </p:nvGrpSpPr>
      <p:grpSpPr>
        <a:xfrm>
          <a:off x="0" y="0"/>
          <a:ext cx="0" cy="0"/>
          <a:chOff x="0" y="0"/>
          <a:chExt cx="0" cy="0"/>
        </a:xfrm>
      </p:grpSpPr>
      <p:sp>
        <p:nvSpPr>
          <p:cNvPr id="164" name="Google Shape;164;p49"/>
          <p:cNvSpPr txBox="1">
            <a:spLocks noGrp="1"/>
          </p:cNvSpPr>
          <p:nvPr>
            <p:ph type="title"/>
          </p:nvPr>
        </p:nvSpPr>
        <p:spPr>
          <a:xfrm>
            <a:off x="311700" y="2150850"/>
            <a:ext cx="8520600" cy="841800"/>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SzPts val="3600"/>
              <a:buFont typeface="Arial"/>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5" name="Google Shape;165;p49"/>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975004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6"/>
        <p:cNvGrpSpPr/>
        <p:nvPr/>
      </p:nvGrpSpPr>
      <p:grpSpPr>
        <a:xfrm>
          <a:off x="0" y="0"/>
          <a:ext cx="0" cy="0"/>
          <a:chOff x="0" y="0"/>
          <a:chExt cx="0" cy="0"/>
        </a:xfrm>
      </p:grpSpPr>
      <p:sp>
        <p:nvSpPr>
          <p:cNvPr id="167" name="Google Shape;167;p50"/>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8" name="Google Shape;168;p50"/>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25"/>
              <a:buFont typeface="Arial"/>
              <a:buNone/>
              <a:defRPr/>
            </a:lvl2pPr>
            <a:lvl3pPr marL="1371600" lvl="2" indent="-228600" algn="l">
              <a:lnSpc>
                <a:spcPct val="115000"/>
              </a:lnSpc>
              <a:spcBef>
                <a:spcPts val="1600"/>
              </a:spcBef>
              <a:spcAft>
                <a:spcPts val="0"/>
              </a:spcAft>
              <a:buSzPts val="1425"/>
              <a:buFont typeface="Arial"/>
              <a:buNone/>
              <a:defRPr/>
            </a:lvl3pPr>
            <a:lvl4pPr marL="1828800" lvl="3" indent="-228600" algn="l">
              <a:lnSpc>
                <a:spcPct val="115000"/>
              </a:lnSpc>
              <a:spcBef>
                <a:spcPts val="1600"/>
              </a:spcBef>
              <a:spcAft>
                <a:spcPts val="0"/>
              </a:spcAft>
              <a:buSzPts val="1425"/>
              <a:buFont typeface="Arial"/>
              <a:buNone/>
              <a:defRPr/>
            </a:lvl4pPr>
            <a:lvl5pPr marL="2286000" lvl="4" indent="-228600" algn="l">
              <a:lnSpc>
                <a:spcPct val="115000"/>
              </a:lnSpc>
              <a:spcBef>
                <a:spcPts val="1600"/>
              </a:spcBef>
              <a:spcAft>
                <a:spcPts val="0"/>
              </a:spcAft>
              <a:buSzPts val="1425"/>
              <a:buFont typeface="Arial"/>
              <a:buNone/>
              <a:defRPr/>
            </a:lvl5pPr>
            <a:lvl6pPr marL="2743200" lvl="5" indent="-228600" algn="l">
              <a:lnSpc>
                <a:spcPct val="115000"/>
              </a:lnSpc>
              <a:spcBef>
                <a:spcPts val="1600"/>
              </a:spcBef>
              <a:spcAft>
                <a:spcPts val="0"/>
              </a:spcAft>
              <a:buSzPts val="1425"/>
              <a:buFont typeface="Arial"/>
              <a:buNone/>
              <a:defRPr/>
            </a:lvl6pPr>
            <a:lvl7pPr marL="3200400" lvl="6" indent="-228600" algn="l">
              <a:lnSpc>
                <a:spcPct val="115000"/>
              </a:lnSpc>
              <a:spcBef>
                <a:spcPts val="1600"/>
              </a:spcBef>
              <a:spcAft>
                <a:spcPts val="0"/>
              </a:spcAft>
              <a:buSzPts val="1425"/>
              <a:buFont typeface="Arial"/>
              <a:buNone/>
              <a:defRPr/>
            </a:lvl7pPr>
            <a:lvl8pPr marL="3657600" lvl="7" indent="-228600" algn="l">
              <a:lnSpc>
                <a:spcPct val="115000"/>
              </a:lnSpc>
              <a:spcBef>
                <a:spcPts val="1600"/>
              </a:spcBef>
              <a:spcAft>
                <a:spcPts val="0"/>
              </a:spcAft>
              <a:buSzPts val="1425"/>
              <a:buFont typeface="Arial"/>
              <a:buNone/>
              <a:defRPr/>
            </a:lvl8pPr>
            <a:lvl9pPr marL="4114800" lvl="8" indent="-228600" algn="l">
              <a:lnSpc>
                <a:spcPct val="115000"/>
              </a:lnSpc>
              <a:spcBef>
                <a:spcPts val="1600"/>
              </a:spcBef>
              <a:spcAft>
                <a:spcPts val="1600"/>
              </a:spcAft>
              <a:buSzPts val="1425"/>
              <a:buFont typeface="Arial"/>
              <a:buNone/>
              <a:defRPr/>
            </a:lvl9pPr>
          </a:lstStyle>
          <a:p>
            <a:endParaRPr/>
          </a:p>
        </p:txBody>
      </p:sp>
      <p:sp>
        <p:nvSpPr>
          <p:cNvPr id="169" name="Google Shape;169;p50"/>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751128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0"/>
        <p:cNvGrpSpPr/>
        <p:nvPr/>
      </p:nvGrpSpPr>
      <p:grpSpPr>
        <a:xfrm>
          <a:off x="0" y="0"/>
          <a:ext cx="0" cy="0"/>
          <a:chOff x="0" y="0"/>
          <a:chExt cx="0" cy="0"/>
        </a:xfrm>
      </p:grpSpPr>
      <p:sp>
        <p:nvSpPr>
          <p:cNvPr id="171" name="Google Shape;171;p51"/>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2" name="Google Shape;172;p51"/>
          <p:cNvSpPr txBox="1">
            <a:spLocks noGrp="1"/>
          </p:cNvSpPr>
          <p:nvPr>
            <p:ph type="body" idx="1"/>
          </p:nvPr>
        </p:nvSpPr>
        <p:spPr>
          <a:xfrm>
            <a:off x="311700" y="1152475"/>
            <a:ext cx="39999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425"/>
              <a:buFont typeface="Arial"/>
              <a:buNone/>
              <a:defRPr sz="1425"/>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73" name="Google Shape;173;p51"/>
          <p:cNvSpPr txBox="1">
            <a:spLocks noGrp="1"/>
          </p:cNvSpPr>
          <p:nvPr>
            <p:ph type="body" idx="2"/>
          </p:nvPr>
        </p:nvSpPr>
        <p:spPr>
          <a:xfrm>
            <a:off x="4832400" y="1152475"/>
            <a:ext cx="3999900" cy="3416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425"/>
              <a:buFont typeface="Arial"/>
              <a:buNone/>
              <a:defRPr sz="1425"/>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74" name="Google Shape;174;p51"/>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13955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5"/>
        <p:cNvGrpSpPr/>
        <p:nvPr/>
      </p:nvGrpSpPr>
      <p:grpSpPr>
        <a:xfrm>
          <a:off x="0" y="0"/>
          <a:ext cx="0" cy="0"/>
          <a:chOff x="0" y="0"/>
          <a:chExt cx="0" cy="0"/>
        </a:xfrm>
      </p:grpSpPr>
      <p:sp>
        <p:nvSpPr>
          <p:cNvPr id="176" name="Google Shape;176;p52"/>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SzPts val="2800"/>
              <a:buFont typeface="Arial"/>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7" name="Google Shape;177;p52"/>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837149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11700" y="555600"/>
            <a:ext cx="2808000"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SzPts val="2400"/>
              <a:buFont typeface="Aria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0" name="Google Shape;180;p53"/>
          <p:cNvSpPr txBox="1">
            <a:spLocks noGrp="1"/>
          </p:cNvSpPr>
          <p:nvPr>
            <p:ph type="body" idx="1"/>
          </p:nvPr>
        </p:nvSpPr>
        <p:spPr>
          <a:xfrm>
            <a:off x="311700" y="1389600"/>
            <a:ext cx="2808000" cy="3179400"/>
          </a:xfrm>
          <a:prstGeom prst="rect">
            <a:avLst/>
          </a:prstGeom>
          <a:noFill/>
          <a:ln>
            <a:noFill/>
          </a:ln>
        </p:spPr>
        <p:txBody>
          <a:bodyPr spcFirstLastPara="1" wrap="square" lIns="91400" tIns="91400" rIns="91400" bIns="91400" anchor="t" anchorCtr="0">
            <a:noAutofit/>
          </a:bodyPr>
          <a:lstStyle>
            <a:lvl1pPr marL="457200" lvl="0" indent="-228600" algn="l">
              <a:lnSpc>
                <a:spcPct val="115000"/>
              </a:lnSpc>
              <a:spcBef>
                <a:spcPts val="0"/>
              </a:spcBef>
              <a:spcAft>
                <a:spcPts val="0"/>
              </a:spcAft>
              <a:buSzPts val="1200"/>
              <a:buFont typeface="Arial"/>
              <a:buNone/>
              <a:defRPr sz="1200"/>
            </a:lvl1pPr>
            <a:lvl2pPr marL="914400" lvl="1" indent="-228600" algn="l">
              <a:lnSpc>
                <a:spcPct val="115000"/>
              </a:lnSpc>
              <a:spcBef>
                <a:spcPts val="1600"/>
              </a:spcBef>
              <a:spcAft>
                <a:spcPts val="0"/>
              </a:spcAft>
              <a:buSzPts val="1200"/>
              <a:buFont typeface="Arial"/>
              <a:buNone/>
              <a:defRPr sz="1200"/>
            </a:lvl2pPr>
            <a:lvl3pPr marL="1371600" lvl="2" indent="-228600" algn="l">
              <a:lnSpc>
                <a:spcPct val="115000"/>
              </a:lnSpc>
              <a:spcBef>
                <a:spcPts val="1600"/>
              </a:spcBef>
              <a:spcAft>
                <a:spcPts val="0"/>
              </a:spcAft>
              <a:buSzPts val="1200"/>
              <a:buFont typeface="Arial"/>
              <a:buNone/>
              <a:defRPr sz="1200"/>
            </a:lvl3pPr>
            <a:lvl4pPr marL="1828800" lvl="3" indent="-228600" algn="l">
              <a:lnSpc>
                <a:spcPct val="115000"/>
              </a:lnSpc>
              <a:spcBef>
                <a:spcPts val="1600"/>
              </a:spcBef>
              <a:spcAft>
                <a:spcPts val="0"/>
              </a:spcAft>
              <a:buSzPts val="1200"/>
              <a:buFont typeface="Arial"/>
              <a:buNone/>
              <a:defRPr sz="1200"/>
            </a:lvl4pPr>
            <a:lvl5pPr marL="2286000" lvl="4" indent="-228600" algn="l">
              <a:lnSpc>
                <a:spcPct val="115000"/>
              </a:lnSpc>
              <a:spcBef>
                <a:spcPts val="1600"/>
              </a:spcBef>
              <a:spcAft>
                <a:spcPts val="0"/>
              </a:spcAft>
              <a:buSzPts val="1200"/>
              <a:buFont typeface="Arial"/>
              <a:buNone/>
              <a:defRPr sz="1200"/>
            </a:lvl5pPr>
            <a:lvl6pPr marL="2743200" lvl="5" indent="-228600" algn="l">
              <a:lnSpc>
                <a:spcPct val="115000"/>
              </a:lnSpc>
              <a:spcBef>
                <a:spcPts val="1600"/>
              </a:spcBef>
              <a:spcAft>
                <a:spcPts val="0"/>
              </a:spcAft>
              <a:buSzPts val="1200"/>
              <a:buFont typeface="Arial"/>
              <a:buNone/>
              <a:defRPr sz="1200"/>
            </a:lvl6pPr>
            <a:lvl7pPr marL="3200400" lvl="6" indent="-228600" algn="l">
              <a:lnSpc>
                <a:spcPct val="115000"/>
              </a:lnSpc>
              <a:spcBef>
                <a:spcPts val="1600"/>
              </a:spcBef>
              <a:spcAft>
                <a:spcPts val="0"/>
              </a:spcAft>
              <a:buSzPts val="1200"/>
              <a:buFont typeface="Arial"/>
              <a:buNone/>
              <a:defRPr sz="1200"/>
            </a:lvl7pPr>
            <a:lvl8pPr marL="3657600" lvl="7" indent="-228600" algn="l">
              <a:lnSpc>
                <a:spcPct val="115000"/>
              </a:lnSpc>
              <a:spcBef>
                <a:spcPts val="1600"/>
              </a:spcBef>
              <a:spcAft>
                <a:spcPts val="0"/>
              </a:spcAft>
              <a:buSzPts val="1200"/>
              <a:buFont typeface="Arial"/>
              <a:buNone/>
              <a:defRPr sz="1200"/>
            </a:lvl8pPr>
            <a:lvl9pPr marL="4114800" lvl="8" indent="-228600" algn="l">
              <a:lnSpc>
                <a:spcPct val="115000"/>
              </a:lnSpc>
              <a:spcBef>
                <a:spcPts val="1600"/>
              </a:spcBef>
              <a:spcAft>
                <a:spcPts val="1600"/>
              </a:spcAft>
              <a:buSzPts val="1200"/>
              <a:buFont typeface="Arial"/>
              <a:buNone/>
              <a:defRPr sz="1200"/>
            </a:lvl9pPr>
          </a:lstStyle>
          <a:p>
            <a:endParaRPr/>
          </a:p>
        </p:txBody>
      </p:sp>
      <p:sp>
        <p:nvSpPr>
          <p:cNvPr id="181" name="Google Shape;181;p53"/>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120775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2"/>
        <p:cNvGrpSpPr/>
        <p:nvPr/>
      </p:nvGrpSpPr>
      <p:grpSpPr>
        <a:xfrm>
          <a:off x="0" y="0"/>
          <a:ext cx="0" cy="0"/>
          <a:chOff x="0" y="0"/>
          <a:chExt cx="0" cy="0"/>
        </a:xfrm>
      </p:grpSpPr>
      <p:sp>
        <p:nvSpPr>
          <p:cNvPr id="183" name="Google Shape;183;p54"/>
          <p:cNvSpPr txBox="1">
            <a:spLocks noGrp="1"/>
          </p:cNvSpPr>
          <p:nvPr>
            <p:ph type="title"/>
          </p:nvPr>
        </p:nvSpPr>
        <p:spPr>
          <a:xfrm>
            <a:off x="490250" y="450150"/>
            <a:ext cx="6367800" cy="40908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SzPts val="4800"/>
              <a:buFont typeface="Arial"/>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84" name="Google Shape;184;p54"/>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12744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5"/>
        <p:cNvGrpSpPr/>
        <p:nvPr/>
      </p:nvGrpSpPr>
      <p:grpSpPr>
        <a:xfrm>
          <a:off x="0" y="0"/>
          <a:ext cx="0" cy="0"/>
          <a:chOff x="0" y="0"/>
          <a:chExt cx="0" cy="0"/>
        </a:xfrm>
      </p:grpSpPr>
      <p:sp>
        <p:nvSpPr>
          <p:cNvPr id="186" name="Google Shape;186;p55"/>
          <p:cNvSpPr/>
          <p:nvPr/>
        </p:nvSpPr>
        <p:spPr>
          <a:xfrm>
            <a:off x="4572000" y="-125"/>
            <a:ext cx="4572000" cy="5143500"/>
          </a:xfrm>
          <a:prstGeom prst="rect">
            <a:avLst/>
          </a:prstGeom>
          <a:solidFill>
            <a:schemeClr val="lt2"/>
          </a:solidFill>
          <a:ln>
            <a:noFill/>
          </a:ln>
        </p:spPr>
        <p:txBody>
          <a:bodyPr spcFirstLastPara="1" wrap="square" lIns="91400" tIns="91400" rIns="91400" bIns="91400" anchor="ctr"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a:solidFill>
                <a:srgbClr val="000000"/>
              </a:solidFill>
              <a:latin typeface="Arial"/>
              <a:ea typeface="Arial"/>
              <a:cs typeface="Arial"/>
              <a:sym typeface="Arial"/>
            </a:endParaRPr>
          </a:p>
        </p:txBody>
      </p:sp>
      <p:sp>
        <p:nvSpPr>
          <p:cNvPr id="187" name="Google Shape;187;p55"/>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4200"/>
              <a:buFont typeface="Arial"/>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8" name="Google Shape;188;p55"/>
          <p:cNvSpPr txBox="1">
            <a:spLocks noGrp="1"/>
          </p:cNvSpPr>
          <p:nvPr>
            <p:ph type="subTitle" idx="1"/>
          </p:nvPr>
        </p:nvSpPr>
        <p:spPr>
          <a:xfrm>
            <a:off x="265500" y="2803075"/>
            <a:ext cx="4045200" cy="1235100"/>
          </a:xfrm>
          <a:prstGeom prst="rect">
            <a:avLst/>
          </a:prstGeom>
          <a:noFill/>
          <a:ln>
            <a:noFill/>
          </a:ln>
        </p:spPr>
        <p:txBody>
          <a:bodyPr spcFirstLastPara="1" wrap="square" lIns="91400" tIns="91400" rIns="91400" bIns="91400" anchor="t" anchorCtr="0">
            <a:noAutofit/>
          </a:bodyPr>
          <a:lstStyle>
            <a:lvl1pPr lvl="0" algn="ctr">
              <a:lnSpc>
                <a:spcPct val="100000"/>
              </a:lnSpc>
              <a:spcBef>
                <a:spcPts val="0"/>
              </a:spcBef>
              <a:spcAft>
                <a:spcPts val="0"/>
              </a:spcAft>
              <a:buSzPts val="2100"/>
              <a:buFont typeface="Arial"/>
              <a:buNone/>
              <a:defRPr sz="2100"/>
            </a:lvl1pPr>
            <a:lvl2pPr lvl="1" algn="ctr">
              <a:lnSpc>
                <a:spcPct val="100000"/>
              </a:lnSpc>
              <a:spcBef>
                <a:spcPts val="0"/>
              </a:spcBef>
              <a:spcAft>
                <a:spcPts val="0"/>
              </a:spcAft>
              <a:buSzPts val="2100"/>
              <a:buFont typeface="Arial"/>
              <a:buNone/>
              <a:defRPr sz="2100"/>
            </a:lvl2pPr>
            <a:lvl3pPr lvl="2" algn="ctr">
              <a:lnSpc>
                <a:spcPct val="100000"/>
              </a:lnSpc>
              <a:spcBef>
                <a:spcPts val="0"/>
              </a:spcBef>
              <a:spcAft>
                <a:spcPts val="0"/>
              </a:spcAft>
              <a:buSzPts val="2100"/>
              <a:buFont typeface="Arial"/>
              <a:buNone/>
              <a:defRPr sz="2100"/>
            </a:lvl3pPr>
            <a:lvl4pPr lvl="3" algn="ctr">
              <a:lnSpc>
                <a:spcPct val="100000"/>
              </a:lnSpc>
              <a:spcBef>
                <a:spcPts val="0"/>
              </a:spcBef>
              <a:spcAft>
                <a:spcPts val="0"/>
              </a:spcAft>
              <a:buSzPts val="2100"/>
              <a:buFont typeface="Arial"/>
              <a:buNone/>
              <a:defRPr sz="2100"/>
            </a:lvl4pPr>
            <a:lvl5pPr lvl="4" algn="ctr">
              <a:lnSpc>
                <a:spcPct val="100000"/>
              </a:lnSpc>
              <a:spcBef>
                <a:spcPts val="0"/>
              </a:spcBef>
              <a:spcAft>
                <a:spcPts val="0"/>
              </a:spcAft>
              <a:buSzPts val="2100"/>
              <a:buFont typeface="Arial"/>
              <a:buNone/>
              <a:defRPr sz="2100"/>
            </a:lvl5pPr>
            <a:lvl6pPr lvl="5" algn="ctr">
              <a:lnSpc>
                <a:spcPct val="100000"/>
              </a:lnSpc>
              <a:spcBef>
                <a:spcPts val="0"/>
              </a:spcBef>
              <a:spcAft>
                <a:spcPts val="0"/>
              </a:spcAft>
              <a:buSzPts val="2100"/>
              <a:buFont typeface="Arial"/>
              <a:buNone/>
              <a:defRPr sz="2100"/>
            </a:lvl6pPr>
            <a:lvl7pPr lvl="6" algn="ctr">
              <a:lnSpc>
                <a:spcPct val="100000"/>
              </a:lnSpc>
              <a:spcBef>
                <a:spcPts val="0"/>
              </a:spcBef>
              <a:spcAft>
                <a:spcPts val="0"/>
              </a:spcAft>
              <a:buSzPts val="2100"/>
              <a:buFont typeface="Arial"/>
              <a:buNone/>
              <a:defRPr sz="2100"/>
            </a:lvl7pPr>
            <a:lvl8pPr lvl="7" algn="ctr">
              <a:lnSpc>
                <a:spcPct val="100000"/>
              </a:lnSpc>
              <a:spcBef>
                <a:spcPts val="0"/>
              </a:spcBef>
              <a:spcAft>
                <a:spcPts val="0"/>
              </a:spcAft>
              <a:buSzPts val="2100"/>
              <a:buFont typeface="Arial"/>
              <a:buNone/>
              <a:defRPr sz="2100"/>
            </a:lvl8pPr>
            <a:lvl9pPr lvl="8" algn="ctr">
              <a:lnSpc>
                <a:spcPct val="100000"/>
              </a:lnSpc>
              <a:spcBef>
                <a:spcPts val="0"/>
              </a:spcBef>
              <a:spcAft>
                <a:spcPts val="0"/>
              </a:spcAft>
              <a:buSzPts val="2100"/>
              <a:buFont typeface="Arial"/>
              <a:buNone/>
              <a:defRPr sz="2100"/>
            </a:lvl9pPr>
          </a:lstStyle>
          <a:p>
            <a:endParaRPr/>
          </a:p>
        </p:txBody>
      </p:sp>
      <p:sp>
        <p:nvSpPr>
          <p:cNvPr id="189" name="Google Shape;189;p55"/>
          <p:cNvSpPr txBox="1">
            <a:spLocks noGrp="1"/>
          </p:cNvSpPr>
          <p:nvPr>
            <p:ph type="body" idx="2"/>
          </p:nvPr>
        </p:nvSpPr>
        <p:spPr>
          <a:xfrm>
            <a:off x="4939500" y="724075"/>
            <a:ext cx="3837000" cy="3695100"/>
          </a:xfrm>
          <a:prstGeom prst="rect">
            <a:avLst/>
          </a:prstGeom>
          <a:noFill/>
          <a:ln>
            <a:noFill/>
          </a:ln>
        </p:spPr>
        <p:txBody>
          <a:bodyPr spcFirstLastPara="1" wrap="square" lIns="91400" tIns="91400" rIns="91400" bIns="91400" anchor="ctr" anchorCtr="0">
            <a:noAutofit/>
          </a:bodyPr>
          <a:lstStyle>
            <a:lvl1pPr marL="457200" lvl="0" indent="-228600" algn="l">
              <a:lnSpc>
                <a:spcPct val="115000"/>
              </a:lnSpc>
              <a:spcBef>
                <a:spcPts val="0"/>
              </a:spcBef>
              <a:spcAft>
                <a:spcPts val="0"/>
              </a:spcAft>
              <a:buSzPts val="1800"/>
              <a:buFont typeface="Arial"/>
              <a:buNone/>
              <a:defRPr/>
            </a:lvl1pPr>
            <a:lvl2pPr marL="914400" lvl="1" indent="-228600" algn="l">
              <a:lnSpc>
                <a:spcPct val="115000"/>
              </a:lnSpc>
              <a:spcBef>
                <a:spcPts val="1600"/>
              </a:spcBef>
              <a:spcAft>
                <a:spcPts val="0"/>
              </a:spcAft>
              <a:buSzPts val="1425"/>
              <a:buFont typeface="Arial"/>
              <a:buNone/>
              <a:defRPr/>
            </a:lvl2pPr>
            <a:lvl3pPr marL="1371600" lvl="2" indent="-228600" algn="l">
              <a:lnSpc>
                <a:spcPct val="115000"/>
              </a:lnSpc>
              <a:spcBef>
                <a:spcPts val="1600"/>
              </a:spcBef>
              <a:spcAft>
                <a:spcPts val="0"/>
              </a:spcAft>
              <a:buSzPts val="1425"/>
              <a:buFont typeface="Arial"/>
              <a:buNone/>
              <a:defRPr/>
            </a:lvl3pPr>
            <a:lvl4pPr marL="1828800" lvl="3" indent="-228600" algn="l">
              <a:lnSpc>
                <a:spcPct val="115000"/>
              </a:lnSpc>
              <a:spcBef>
                <a:spcPts val="1600"/>
              </a:spcBef>
              <a:spcAft>
                <a:spcPts val="0"/>
              </a:spcAft>
              <a:buSzPts val="1425"/>
              <a:buFont typeface="Arial"/>
              <a:buNone/>
              <a:defRPr/>
            </a:lvl4pPr>
            <a:lvl5pPr marL="2286000" lvl="4" indent="-228600" algn="l">
              <a:lnSpc>
                <a:spcPct val="115000"/>
              </a:lnSpc>
              <a:spcBef>
                <a:spcPts val="1600"/>
              </a:spcBef>
              <a:spcAft>
                <a:spcPts val="0"/>
              </a:spcAft>
              <a:buSzPts val="1425"/>
              <a:buFont typeface="Arial"/>
              <a:buNone/>
              <a:defRPr/>
            </a:lvl5pPr>
            <a:lvl6pPr marL="2743200" lvl="5" indent="-228600" algn="l">
              <a:lnSpc>
                <a:spcPct val="115000"/>
              </a:lnSpc>
              <a:spcBef>
                <a:spcPts val="1600"/>
              </a:spcBef>
              <a:spcAft>
                <a:spcPts val="0"/>
              </a:spcAft>
              <a:buSzPts val="1425"/>
              <a:buFont typeface="Arial"/>
              <a:buNone/>
              <a:defRPr/>
            </a:lvl6pPr>
            <a:lvl7pPr marL="3200400" lvl="6" indent="-228600" algn="l">
              <a:lnSpc>
                <a:spcPct val="115000"/>
              </a:lnSpc>
              <a:spcBef>
                <a:spcPts val="1600"/>
              </a:spcBef>
              <a:spcAft>
                <a:spcPts val="0"/>
              </a:spcAft>
              <a:buSzPts val="1425"/>
              <a:buFont typeface="Arial"/>
              <a:buNone/>
              <a:defRPr/>
            </a:lvl7pPr>
            <a:lvl8pPr marL="3657600" lvl="7" indent="-228600" algn="l">
              <a:lnSpc>
                <a:spcPct val="115000"/>
              </a:lnSpc>
              <a:spcBef>
                <a:spcPts val="1600"/>
              </a:spcBef>
              <a:spcAft>
                <a:spcPts val="0"/>
              </a:spcAft>
              <a:buSzPts val="1425"/>
              <a:buFont typeface="Arial"/>
              <a:buNone/>
              <a:defRPr/>
            </a:lvl8pPr>
            <a:lvl9pPr marL="4114800" lvl="8" indent="-228600" algn="l">
              <a:lnSpc>
                <a:spcPct val="115000"/>
              </a:lnSpc>
              <a:spcBef>
                <a:spcPts val="1600"/>
              </a:spcBef>
              <a:spcAft>
                <a:spcPts val="1600"/>
              </a:spcAft>
              <a:buSzPts val="1425"/>
              <a:buFont typeface="Arial"/>
              <a:buNone/>
              <a:defRPr/>
            </a:lvl9pPr>
          </a:lstStyle>
          <a:p>
            <a:endParaRPr/>
          </a:p>
        </p:txBody>
      </p:sp>
      <p:sp>
        <p:nvSpPr>
          <p:cNvPr id="190" name="Google Shape;190;p55"/>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0644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9" y="3600451"/>
            <a:ext cx="5486399" cy="425024"/>
          </a:xfrm>
          <a:prstGeom prst="rect">
            <a:avLst/>
          </a:prstGeom>
          <a:noFill/>
          <a:ln>
            <a:noFill/>
          </a:ln>
        </p:spPr>
        <p:txBody>
          <a:bodyPr lIns="91425" tIns="91425" rIns="91425" bIns="91425" anchor="b" anchorCtr="0"/>
          <a:lstStyle>
            <a:lvl1pPr lvl="0" algn="l" rtl="0">
              <a:spcBef>
                <a:spcPts val="0"/>
              </a:spcBef>
              <a:defRPr sz="15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2" name="Shape 142"/>
          <p:cNvSpPr>
            <a:spLocks noGrp="1"/>
          </p:cNvSpPr>
          <p:nvPr>
            <p:ph type="pic" idx="2"/>
          </p:nvPr>
        </p:nvSpPr>
        <p:spPr>
          <a:xfrm>
            <a:off x="1792289" y="459581"/>
            <a:ext cx="5486399" cy="3086100"/>
          </a:xfrm>
          <a:prstGeom prst="rect">
            <a:avLst/>
          </a:prstGeom>
          <a:noFill/>
          <a:ln>
            <a:noFill/>
          </a:ln>
        </p:spPr>
        <p:txBody>
          <a:bodyPr lIns="91425" tIns="91425" rIns="91425" bIns="91425" anchor="ctr" anchorCtr="0"/>
          <a:lstStyle>
            <a:lvl1pPr marL="0" marR="0" lvl="0" indent="0" algn="l" rtl="0">
              <a:spcBef>
                <a:spcPts val="0"/>
              </a:spcBef>
              <a:buClr>
                <a:srgbClr val="888888"/>
              </a:buClr>
              <a:buFont typeface="Comic Sans MS"/>
              <a:buNone/>
              <a:defRPr sz="24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Clr>
                <a:schemeClr val="dk1"/>
              </a:buClr>
              <a:buFont typeface="Comic Sans MS"/>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Clr>
                <a:schemeClr val="dk1"/>
              </a:buClr>
              <a:buFont typeface="Comic Sans MS"/>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Clr>
                <a:schemeClr val="dk1"/>
              </a:buClr>
              <a:buFont typeface="Comic Sans MS"/>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body" idx="1"/>
          </p:nvPr>
        </p:nvSpPr>
        <p:spPr>
          <a:xfrm>
            <a:off x="1792289" y="4025503"/>
            <a:ext cx="5486399" cy="603674"/>
          </a:xfrm>
          <a:prstGeom prst="rect">
            <a:avLst/>
          </a:prstGeom>
          <a:noFill/>
          <a:ln>
            <a:noFill/>
          </a:ln>
        </p:spPr>
        <p:txBody>
          <a:bodyPr lIns="91425" tIns="91425" rIns="91425" bIns="91425" anchor="t" anchorCtr="0"/>
          <a:lstStyle>
            <a:lvl1pPr marL="0" lvl="0" indent="0" rtl="0">
              <a:spcBef>
                <a:spcPts val="0"/>
              </a:spcBef>
              <a:buFont typeface="Comic Sans MS"/>
              <a:buNone/>
              <a:defRPr sz="1050"/>
            </a:lvl1pPr>
            <a:lvl2pPr marL="342900" lvl="1" indent="0" rtl="0">
              <a:spcBef>
                <a:spcPts val="0"/>
              </a:spcBef>
              <a:buFont typeface="Comic Sans MS"/>
              <a:buNone/>
              <a:defRPr sz="900"/>
            </a:lvl2pPr>
            <a:lvl3pPr marL="685800" lvl="2" indent="0" rtl="0">
              <a:spcBef>
                <a:spcPts val="0"/>
              </a:spcBef>
              <a:buFont typeface="Comic Sans MS"/>
              <a:buNone/>
              <a:defRPr sz="750"/>
            </a:lvl3pPr>
            <a:lvl4pPr marL="1028700" lvl="3" indent="0" rtl="0">
              <a:spcBef>
                <a:spcPts val="0"/>
              </a:spcBef>
              <a:buFont typeface="Comic Sans MS"/>
              <a:buNone/>
              <a:defRPr sz="675"/>
            </a:lvl4pPr>
            <a:lvl5pPr marL="1371600" lvl="4" indent="0" rtl="0">
              <a:spcBef>
                <a:spcPts val="0"/>
              </a:spcBef>
              <a:buFont typeface="Comic Sans MS"/>
              <a:buNone/>
              <a:defRPr sz="675"/>
            </a:lvl5pPr>
            <a:lvl6pPr marL="1714500" lvl="5" indent="0" rtl="0">
              <a:spcBef>
                <a:spcPts val="0"/>
              </a:spcBef>
              <a:buFont typeface="Comic Sans MS"/>
              <a:buNone/>
              <a:defRPr sz="675"/>
            </a:lvl6pPr>
            <a:lvl7pPr marL="2057400" lvl="6" indent="0" rtl="0">
              <a:spcBef>
                <a:spcPts val="0"/>
              </a:spcBef>
              <a:buFont typeface="Comic Sans MS"/>
              <a:buNone/>
              <a:defRPr sz="675"/>
            </a:lvl7pPr>
            <a:lvl8pPr marL="2400300" lvl="7" indent="0" rtl="0">
              <a:spcBef>
                <a:spcPts val="0"/>
              </a:spcBef>
              <a:buFont typeface="Comic Sans MS"/>
              <a:buNone/>
              <a:defRPr sz="675"/>
            </a:lvl8pPr>
            <a:lvl9pPr marL="2743200" lvl="8" indent="0" rtl="0">
              <a:spcBef>
                <a:spcPts val="0"/>
              </a:spcBef>
              <a:buFont typeface="Comic Sans MS"/>
              <a:buNone/>
              <a:defRPr sz="675"/>
            </a:lvl9pPr>
          </a:lstStyle>
          <a:p>
            <a:endParaRPr/>
          </a:p>
        </p:txBody>
      </p:sp>
      <p:sp>
        <p:nvSpPr>
          <p:cNvPr id="144" name="Shape 144"/>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45" name="Shape 145"/>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46" name="Shape 146"/>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4495511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1"/>
        <p:cNvGrpSpPr/>
        <p:nvPr/>
      </p:nvGrpSpPr>
      <p:grpSpPr>
        <a:xfrm>
          <a:off x="0" y="0"/>
          <a:ext cx="0" cy="0"/>
          <a:chOff x="0" y="0"/>
          <a:chExt cx="0" cy="0"/>
        </a:xfrm>
      </p:grpSpPr>
      <p:sp>
        <p:nvSpPr>
          <p:cNvPr id="192" name="Google Shape;192;p56"/>
          <p:cNvSpPr txBox="1">
            <a:spLocks noGrp="1"/>
          </p:cNvSpPr>
          <p:nvPr>
            <p:ph type="body" idx="1"/>
          </p:nvPr>
        </p:nvSpPr>
        <p:spPr>
          <a:xfrm>
            <a:off x="311700" y="4230575"/>
            <a:ext cx="5998800" cy="605100"/>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SzPts val="1800"/>
              <a:buFont typeface="Arial"/>
              <a:buNone/>
              <a:defRPr/>
            </a:lvl1pPr>
            <a:lvl2pPr marL="914400" lvl="1" indent="-228600" algn="l">
              <a:lnSpc>
                <a:spcPct val="115000"/>
              </a:lnSpc>
              <a:spcBef>
                <a:spcPts val="0"/>
              </a:spcBef>
              <a:spcAft>
                <a:spcPts val="0"/>
              </a:spcAft>
              <a:buSzPts val="1800"/>
              <a:buNone/>
              <a:defRPr/>
            </a:lvl2pPr>
            <a:lvl3pPr marL="1371600" lvl="2" indent="-228600" algn="l">
              <a:lnSpc>
                <a:spcPct val="115000"/>
              </a:lnSpc>
              <a:spcBef>
                <a:spcPts val="1600"/>
              </a:spcBef>
              <a:spcAft>
                <a:spcPts val="0"/>
              </a:spcAft>
              <a:buSzPts val="1800"/>
              <a:buNone/>
              <a:defRPr/>
            </a:lvl3pPr>
            <a:lvl4pPr marL="1828800" lvl="3" indent="-228600" algn="l">
              <a:lnSpc>
                <a:spcPct val="115000"/>
              </a:lnSpc>
              <a:spcBef>
                <a:spcPts val="1600"/>
              </a:spcBef>
              <a:spcAft>
                <a:spcPts val="0"/>
              </a:spcAft>
              <a:buSzPts val="1800"/>
              <a:buNone/>
              <a:defRPr/>
            </a:lvl4pPr>
            <a:lvl5pPr marL="2286000" lvl="4" indent="-228600" algn="l">
              <a:lnSpc>
                <a:spcPct val="115000"/>
              </a:lnSpc>
              <a:spcBef>
                <a:spcPts val="1600"/>
              </a:spcBef>
              <a:spcAft>
                <a:spcPts val="0"/>
              </a:spcAft>
              <a:buSzPts val="1800"/>
              <a:buNone/>
              <a:defRPr/>
            </a:lvl5pPr>
            <a:lvl6pPr marL="2743200" lvl="5" indent="-228600" algn="l">
              <a:lnSpc>
                <a:spcPct val="115000"/>
              </a:lnSpc>
              <a:spcBef>
                <a:spcPts val="1600"/>
              </a:spcBef>
              <a:spcAft>
                <a:spcPts val="0"/>
              </a:spcAft>
              <a:buSzPts val="1800"/>
              <a:buNone/>
              <a:defRPr/>
            </a:lvl6pPr>
            <a:lvl7pPr marL="3200400" lvl="6" indent="-228600" algn="l">
              <a:lnSpc>
                <a:spcPct val="115000"/>
              </a:lnSpc>
              <a:spcBef>
                <a:spcPts val="1600"/>
              </a:spcBef>
              <a:spcAft>
                <a:spcPts val="0"/>
              </a:spcAft>
              <a:buSzPts val="1800"/>
              <a:buNone/>
              <a:defRPr/>
            </a:lvl7pPr>
            <a:lvl8pPr marL="3657600" lvl="7" indent="-228600" algn="l">
              <a:lnSpc>
                <a:spcPct val="115000"/>
              </a:lnSpc>
              <a:spcBef>
                <a:spcPts val="1600"/>
              </a:spcBef>
              <a:spcAft>
                <a:spcPts val="0"/>
              </a:spcAft>
              <a:buSzPts val="1800"/>
              <a:buNone/>
              <a:defRPr/>
            </a:lvl8pPr>
            <a:lvl9pPr marL="4114800" lvl="8" indent="-228600" algn="l">
              <a:lnSpc>
                <a:spcPct val="115000"/>
              </a:lnSpc>
              <a:spcBef>
                <a:spcPts val="1600"/>
              </a:spcBef>
              <a:spcAft>
                <a:spcPts val="1600"/>
              </a:spcAft>
              <a:buSzPts val="1800"/>
              <a:buNone/>
              <a:defRPr/>
            </a:lvl9pPr>
          </a:lstStyle>
          <a:p>
            <a:endParaRPr/>
          </a:p>
        </p:txBody>
      </p:sp>
      <p:sp>
        <p:nvSpPr>
          <p:cNvPr id="193" name="Google Shape;193;p56"/>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189617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4"/>
        <p:cNvGrpSpPr/>
        <p:nvPr/>
      </p:nvGrpSpPr>
      <p:grpSpPr>
        <a:xfrm>
          <a:off x="0" y="0"/>
          <a:ext cx="0" cy="0"/>
          <a:chOff x="0" y="0"/>
          <a:chExt cx="0" cy="0"/>
        </a:xfrm>
      </p:grpSpPr>
      <p:sp>
        <p:nvSpPr>
          <p:cNvPr id="195" name="Google Shape;195;p57"/>
          <p:cNvSpPr txBox="1">
            <a:spLocks noGrp="1"/>
          </p:cNvSpPr>
          <p:nvPr>
            <p:ph type="title"/>
          </p:nvPr>
        </p:nvSpPr>
        <p:spPr>
          <a:xfrm>
            <a:off x="311700" y="1106125"/>
            <a:ext cx="8520600"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SzPts val="12000"/>
              <a:buFont typeface="Arial"/>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196" name="Google Shape;196;p57"/>
          <p:cNvSpPr txBox="1">
            <a:spLocks noGrp="1"/>
          </p:cNvSpPr>
          <p:nvPr>
            <p:ph type="body" idx="1"/>
          </p:nvPr>
        </p:nvSpPr>
        <p:spPr>
          <a:xfrm>
            <a:off x="311700" y="3152225"/>
            <a:ext cx="8520600" cy="1300800"/>
          </a:xfrm>
          <a:prstGeom prst="rect">
            <a:avLst/>
          </a:prstGeom>
          <a:noFill/>
          <a:ln>
            <a:noFill/>
          </a:ln>
        </p:spPr>
        <p:txBody>
          <a:bodyPr spcFirstLastPara="1" wrap="square" lIns="91400" tIns="91400" rIns="91400" bIns="91400" anchor="t" anchorCtr="0">
            <a:noAutofit/>
          </a:bodyPr>
          <a:lstStyle>
            <a:lvl1pPr marL="457200" lvl="0" indent="-228600" algn="ctr">
              <a:lnSpc>
                <a:spcPct val="115000"/>
              </a:lnSpc>
              <a:spcBef>
                <a:spcPts val="0"/>
              </a:spcBef>
              <a:spcAft>
                <a:spcPts val="0"/>
              </a:spcAft>
              <a:buSzPts val="1800"/>
              <a:buFont typeface="Arial"/>
              <a:buNone/>
              <a:defRPr/>
            </a:lvl1pPr>
            <a:lvl2pPr marL="914400" lvl="1" indent="-228600" algn="ctr">
              <a:lnSpc>
                <a:spcPct val="115000"/>
              </a:lnSpc>
              <a:spcBef>
                <a:spcPts val="1600"/>
              </a:spcBef>
              <a:spcAft>
                <a:spcPts val="0"/>
              </a:spcAft>
              <a:buSzPts val="1425"/>
              <a:buFont typeface="Arial"/>
              <a:buNone/>
              <a:defRPr/>
            </a:lvl2pPr>
            <a:lvl3pPr marL="1371600" lvl="2" indent="-228600" algn="ctr">
              <a:lnSpc>
                <a:spcPct val="115000"/>
              </a:lnSpc>
              <a:spcBef>
                <a:spcPts val="1600"/>
              </a:spcBef>
              <a:spcAft>
                <a:spcPts val="0"/>
              </a:spcAft>
              <a:buSzPts val="1425"/>
              <a:buFont typeface="Arial"/>
              <a:buNone/>
              <a:defRPr/>
            </a:lvl3pPr>
            <a:lvl4pPr marL="1828800" lvl="3" indent="-228600" algn="ctr">
              <a:lnSpc>
                <a:spcPct val="115000"/>
              </a:lnSpc>
              <a:spcBef>
                <a:spcPts val="1600"/>
              </a:spcBef>
              <a:spcAft>
                <a:spcPts val="0"/>
              </a:spcAft>
              <a:buSzPts val="1425"/>
              <a:buFont typeface="Arial"/>
              <a:buNone/>
              <a:defRPr/>
            </a:lvl4pPr>
            <a:lvl5pPr marL="2286000" lvl="4" indent="-228600" algn="ctr">
              <a:lnSpc>
                <a:spcPct val="115000"/>
              </a:lnSpc>
              <a:spcBef>
                <a:spcPts val="1600"/>
              </a:spcBef>
              <a:spcAft>
                <a:spcPts val="0"/>
              </a:spcAft>
              <a:buSzPts val="1425"/>
              <a:buFont typeface="Arial"/>
              <a:buNone/>
              <a:defRPr/>
            </a:lvl5pPr>
            <a:lvl6pPr marL="2743200" lvl="5" indent="-228600" algn="ctr">
              <a:lnSpc>
                <a:spcPct val="115000"/>
              </a:lnSpc>
              <a:spcBef>
                <a:spcPts val="1600"/>
              </a:spcBef>
              <a:spcAft>
                <a:spcPts val="0"/>
              </a:spcAft>
              <a:buSzPts val="1425"/>
              <a:buFont typeface="Arial"/>
              <a:buNone/>
              <a:defRPr/>
            </a:lvl6pPr>
            <a:lvl7pPr marL="3200400" lvl="6" indent="-228600" algn="ctr">
              <a:lnSpc>
                <a:spcPct val="115000"/>
              </a:lnSpc>
              <a:spcBef>
                <a:spcPts val="1600"/>
              </a:spcBef>
              <a:spcAft>
                <a:spcPts val="0"/>
              </a:spcAft>
              <a:buSzPts val="1425"/>
              <a:buFont typeface="Arial"/>
              <a:buNone/>
              <a:defRPr/>
            </a:lvl7pPr>
            <a:lvl8pPr marL="3657600" lvl="7" indent="-228600" algn="ctr">
              <a:lnSpc>
                <a:spcPct val="115000"/>
              </a:lnSpc>
              <a:spcBef>
                <a:spcPts val="1600"/>
              </a:spcBef>
              <a:spcAft>
                <a:spcPts val="0"/>
              </a:spcAft>
              <a:buSzPts val="1425"/>
              <a:buFont typeface="Arial"/>
              <a:buNone/>
              <a:defRPr/>
            </a:lvl8pPr>
            <a:lvl9pPr marL="4114800" lvl="8" indent="-228600" algn="ctr">
              <a:lnSpc>
                <a:spcPct val="115000"/>
              </a:lnSpc>
              <a:spcBef>
                <a:spcPts val="1600"/>
              </a:spcBef>
              <a:spcAft>
                <a:spcPts val="1600"/>
              </a:spcAft>
              <a:buSzPts val="1425"/>
              <a:buFont typeface="Arial"/>
              <a:buNone/>
              <a:defRPr/>
            </a:lvl9pPr>
          </a:lstStyle>
          <a:p>
            <a:endParaRPr/>
          </a:p>
        </p:txBody>
      </p:sp>
      <p:sp>
        <p:nvSpPr>
          <p:cNvPr id="197" name="Google Shape;197;p57"/>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53398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58"/>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lvl="0" indent="0" algn="l">
              <a:lnSpc>
                <a:spcPct val="100000"/>
              </a:lnSpc>
              <a:spcBef>
                <a:spcPts val="0"/>
              </a:spcBef>
              <a:spcAft>
                <a:spcPts val="0"/>
              </a:spcAft>
              <a:buClr>
                <a:srgbClr val="000000"/>
              </a:buClr>
              <a:buSzPts val="1400"/>
              <a:buFont typeface="Arial"/>
              <a:buNone/>
              <a:defRPr>
                <a:solidFill>
                  <a:srgbClr val="000000"/>
                </a:solidFill>
              </a:defRPr>
            </a:lvl1pPr>
            <a:lvl2pPr marL="0" lvl="1" indent="0" algn="l">
              <a:lnSpc>
                <a:spcPct val="100000"/>
              </a:lnSpc>
              <a:spcBef>
                <a:spcPts val="0"/>
              </a:spcBef>
              <a:spcAft>
                <a:spcPts val="0"/>
              </a:spcAft>
              <a:buClr>
                <a:srgbClr val="000000"/>
              </a:buClr>
              <a:buSzPts val="1400"/>
              <a:buFont typeface="Arial"/>
              <a:buNone/>
              <a:defRPr>
                <a:solidFill>
                  <a:srgbClr val="000000"/>
                </a:solidFill>
              </a:defRPr>
            </a:lvl2pPr>
            <a:lvl3pPr marL="0" lvl="2" indent="0" algn="l">
              <a:lnSpc>
                <a:spcPct val="100000"/>
              </a:lnSpc>
              <a:spcBef>
                <a:spcPts val="0"/>
              </a:spcBef>
              <a:spcAft>
                <a:spcPts val="0"/>
              </a:spcAft>
              <a:buClr>
                <a:srgbClr val="000000"/>
              </a:buClr>
              <a:buSzPts val="1400"/>
              <a:buFont typeface="Arial"/>
              <a:buNone/>
              <a:defRPr>
                <a:solidFill>
                  <a:srgbClr val="000000"/>
                </a:solidFill>
              </a:defRPr>
            </a:lvl3pPr>
            <a:lvl4pPr marL="0" lvl="3" indent="0" algn="l">
              <a:lnSpc>
                <a:spcPct val="100000"/>
              </a:lnSpc>
              <a:spcBef>
                <a:spcPts val="0"/>
              </a:spcBef>
              <a:spcAft>
                <a:spcPts val="0"/>
              </a:spcAft>
              <a:buClr>
                <a:srgbClr val="000000"/>
              </a:buClr>
              <a:buSzPts val="1400"/>
              <a:buFont typeface="Arial"/>
              <a:buNone/>
              <a:defRPr>
                <a:solidFill>
                  <a:srgbClr val="000000"/>
                </a:solidFill>
              </a:defRPr>
            </a:lvl4pPr>
            <a:lvl5pPr marL="0" lvl="4" indent="0" algn="l">
              <a:lnSpc>
                <a:spcPct val="100000"/>
              </a:lnSpc>
              <a:spcBef>
                <a:spcPts val="0"/>
              </a:spcBef>
              <a:spcAft>
                <a:spcPts val="0"/>
              </a:spcAft>
              <a:buClr>
                <a:srgbClr val="000000"/>
              </a:buClr>
              <a:buSzPts val="1400"/>
              <a:buFont typeface="Arial"/>
              <a:buNone/>
              <a:defRPr>
                <a:solidFill>
                  <a:srgbClr val="000000"/>
                </a:solidFill>
              </a:defRPr>
            </a:lvl5pPr>
            <a:lvl6pPr marL="0" lvl="5" indent="0" algn="l">
              <a:lnSpc>
                <a:spcPct val="100000"/>
              </a:lnSpc>
              <a:spcBef>
                <a:spcPts val="0"/>
              </a:spcBef>
              <a:spcAft>
                <a:spcPts val="0"/>
              </a:spcAft>
              <a:buClr>
                <a:srgbClr val="000000"/>
              </a:buClr>
              <a:buSzPts val="1400"/>
              <a:buFont typeface="Arial"/>
              <a:buNone/>
              <a:defRPr>
                <a:solidFill>
                  <a:srgbClr val="000000"/>
                </a:solidFill>
              </a:defRPr>
            </a:lvl6pPr>
            <a:lvl7pPr marL="0" lvl="6" indent="0" algn="l">
              <a:lnSpc>
                <a:spcPct val="100000"/>
              </a:lnSpc>
              <a:spcBef>
                <a:spcPts val="0"/>
              </a:spcBef>
              <a:spcAft>
                <a:spcPts val="0"/>
              </a:spcAft>
              <a:buClr>
                <a:srgbClr val="000000"/>
              </a:buClr>
              <a:buSzPts val="1400"/>
              <a:buFont typeface="Arial"/>
              <a:buNone/>
              <a:defRPr>
                <a:solidFill>
                  <a:srgbClr val="000000"/>
                </a:solidFill>
              </a:defRPr>
            </a:lvl7pPr>
            <a:lvl8pPr marL="0" lvl="7" indent="0" algn="l">
              <a:lnSpc>
                <a:spcPct val="100000"/>
              </a:lnSpc>
              <a:spcBef>
                <a:spcPts val="0"/>
              </a:spcBef>
              <a:spcAft>
                <a:spcPts val="0"/>
              </a:spcAft>
              <a:buClr>
                <a:srgbClr val="000000"/>
              </a:buClr>
              <a:buSzPts val="1400"/>
              <a:buFont typeface="Arial"/>
              <a:buNone/>
              <a:defRPr>
                <a:solidFill>
                  <a:srgbClr val="000000"/>
                </a:solidFill>
              </a:defRPr>
            </a:lvl8pPr>
            <a:lvl9pPr marL="0" lvl="8" indent="0" algn="l">
              <a:lnSpc>
                <a:spcPct val="100000"/>
              </a:lnSpc>
              <a:spcBef>
                <a:spcPts val="0"/>
              </a:spcBef>
              <a:spcAft>
                <a:spcPts val="0"/>
              </a:spcAft>
              <a:buClr>
                <a:srgbClr val="000000"/>
              </a:buClr>
              <a:buSzPts val="1400"/>
              <a:buFont typeface="Arial"/>
              <a:buNone/>
              <a:defRPr>
                <a:solidFill>
                  <a:srgbClr val="000000"/>
                </a:solidFill>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045676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08" name="Google Shape;208;p1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09" name="Google Shape;209;p17"/>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0" name="Google Shape;210;p1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1" name="Google Shape;211;p17"/>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229962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2"/>
        <p:cNvGrpSpPr/>
        <p:nvPr/>
      </p:nvGrpSpPr>
      <p:grpSpPr>
        <a:xfrm>
          <a:off x="0" y="0"/>
          <a:ext cx="0" cy="0"/>
          <a:chOff x="0" y="0"/>
          <a:chExt cx="0" cy="0"/>
        </a:xfrm>
      </p:grpSpPr>
      <p:sp>
        <p:nvSpPr>
          <p:cNvPr id="213" name="Google Shape;213;p39"/>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4" name="Google Shape;214;p39"/>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215" name="Google Shape;215;p39"/>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6" name="Google Shape;216;p3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7" name="Google Shape;217;p39"/>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595647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Comic Sans MS"/>
              <a:buNone/>
              <a:defRPr sz="3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0" name="Google Shape;220;p40"/>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270"/>
              </a:spcBef>
              <a:spcAft>
                <a:spcPts val="0"/>
              </a:spcAft>
              <a:buClr>
                <a:srgbClr val="888888"/>
              </a:buClr>
              <a:buSzPts val="1350"/>
              <a:buFont typeface="Arial"/>
              <a:buNone/>
              <a:defRPr sz="135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240"/>
              </a:spcBef>
              <a:spcAft>
                <a:spcPts val="0"/>
              </a:spcAft>
              <a:buClr>
                <a:srgbClr val="888888"/>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221" name="Google Shape;221;p40"/>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2" name="Google Shape;222;p4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3" name="Google Shape;223;p40"/>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970057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4"/>
        <p:cNvGrpSpPr/>
        <p:nvPr/>
      </p:nvGrpSpPr>
      <p:grpSpPr>
        <a:xfrm>
          <a:off x="0" y="0"/>
          <a:ext cx="0" cy="0"/>
          <a:chOff x="0" y="0"/>
          <a:chExt cx="0" cy="0"/>
        </a:xfrm>
      </p:grpSpPr>
      <p:sp>
        <p:nvSpPr>
          <p:cNvPr id="225" name="Google Shape;225;p4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6" name="Google Shape;226;p41"/>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227" name="Google Shape;227;p41"/>
          <p:cNvSpPr txBox="1">
            <a:spLocks noGrp="1"/>
          </p:cNvSpPr>
          <p:nvPr>
            <p:ph type="body" idx="2"/>
          </p:nvPr>
        </p:nvSpPr>
        <p:spPr>
          <a:xfrm>
            <a:off x="4648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228" name="Google Shape;228;p41"/>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9" name="Google Shape;229;p4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0" name="Google Shape;230;p41"/>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393242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33" name="Google Shape;233;p42"/>
          <p:cNvSpPr txBox="1">
            <a:spLocks noGrp="1"/>
          </p:cNvSpPr>
          <p:nvPr>
            <p:ph type="body" idx="1"/>
          </p:nvPr>
        </p:nvSpPr>
        <p:spPr>
          <a:xfrm>
            <a:off x="457201" y="1151334"/>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234" name="Google Shape;234;p42"/>
          <p:cNvSpPr txBox="1">
            <a:spLocks noGrp="1"/>
          </p:cNvSpPr>
          <p:nvPr>
            <p:ph type="body" idx="2"/>
          </p:nvPr>
        </p:nvSpPr>
        <p:spPr>
          <a:xfrm>
            <a:off x="457201" y="1631157"/>
            <a:ext cx="4040187"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235" name="Google Shape;235;p42"/>
          <p:cNvSpPr txBox="1">
            <a:spLocks noGrp="1"/>
          </p:cNvSpPr>
          <p:nvPr>
            <p:ph type="body" idx="3"/>
          </p:nvPr>
        </p:nvSpPr>
        <p:spPr>
          <a:xfrm>
            <a:off x="4645025" y="1151334"/>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236" name="Google Shape;236;p42"/>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237" name="Google Shape;237;p42"/>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8" name="Google Shape;238;p4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39" name="Google Shape;239;p42"/>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107447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0"/>
        <p:cNvGrpSpPr/>
        <p:nvPr/>
      </p:nvGrpSpPr>
      <p:grpSpPr>
        <a:xfrm>
          <a:off x="0" y="0"/>
          <a:ext cx="0" cy="0"/>
          <a:chOff x="0" y="0"/>
          <a:chExt cx="0" cy="0"/>
        </a:xfrm>
      </p:grpSpPr>
      <p:sp>
        <p:nvSpPr>
          <p:cNvPr id="241" name="Google Shape;241;p4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42" name="Google Shape;242;p43"/>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3" name="Google Shape;243;p4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4" name="Google Shape;244;p43"/>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4233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44"/>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7" name="Google Shape;247;p4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48" name="Google Shape;248;p44"/>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5621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30" name="Shape 30"/>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33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9" name="Shape 149"/>
          <p:cNvSpPr txBox="1">
            <a:spLocks noGrp="1"/>
          </p:cNvSpPr>
          <p:nvPr>
            <p:ph type="body" idx="1"/>
          </p:nvPr>
        </p:nvSpPr>
        <p:spPr>
          <a:xfrm rot="5400000">
            <a:off x="2874712" y="-1217363"/>
            <a:ext cx="3394575" cy="8229600"/>
          </a:xfrm>
          <a:prstGeom prst="rect">
            <a:avLst/>
          </a:prstGeom>
          <a:noFill/>
          <a:ln>
            <a:noFill/>
          </a:ln>
        </p:spPr>
        <p:txBody>
          <a:bodyPr lIns="91425" tIns="91425" rIns="91425" bIns="91425" anchor="t" anchorCtr="0"/>
          <a:lstStyle>
            <a:lvl1pPr marL="257175" lvl="0" indent="-104775"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1pPr>
            <a:lvl2pPr marL="557213" lvl="1" indent="-80963" algn="l" rtl="0">
              <a:spcBef>
                <a:spcPts val="420"/>
              </a:spcBef>
              <a:buClr>
                <a:schemeClr val="dk1"/>
              </a:buClr>
              <a:buFont typeface="Arial"/>
              <a:buChar char="–"/>
              <a:defRPr sz="2100">
                <a:solidFill>
                  <a:schemeClr val="dk1"/>
                </a:solidFill>
                <a:latin typeface="Comic Sans MS"/>
                <a:ea typeface="Comic Sans MS"/>
                <a:cs typeface="Comic Sans MS"/>
                <a:sym typeface="Comic Sans MS"/>
              </a:defRPr>
            </a:lvl2pPr>
            <a:lvl3pPr marL="857250" lvl="2" indent="-57150" algn="l" rtl="0">
              <a:spcBef>
                <a:spcPts val="360"/>
              </a:spcBef>
              <a:buClr>
                <a:schemeClr val="dk1"/>
              </a:buClr>
              <a:buFont typeface="Arial"/>
              <a:buChar char="•"/>
              <a:defRPr sz="1800">
                <a:solidFill>
                  <a:schemeClr val="dk1"/>
                </a:solidFill>
                <a:latin typeface="Comic Sans MS"/>
                <a:ea typeface="Comic Sans MS"/>
                <a:cs typeface="Comic Sans MS"/>
                <a:sym typeface="Comic Sans MS"/>
              </a:defRPr>
            </a:lvl3pPr>
            <a:lvl4pPr marL="1200150" lvl="3"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4pPr>
            <a:lvl5pPr marL="1543050" lvl="4"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5pPr>
            <a:lvl6pPr marL="1885950" lvl="5"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6pPr>
            <a:lvl7pPr marL="2228850" lvl="6"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7pPr>
            <a:lvl8pPr marL="2571750" lvl="7"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8pPr>
            <a:lvl9pPr marL="2914650" lvl="8"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9pPr>
          </a:lstStyle>
          <a:p>
            <a:endParaRPr/>
          </a:p>
        </p:txBody>
      </p:sp>
      <p:sp>
        <p:nvSpPr>
          <p:cNvPr id="150" name="Shape 150"/>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51" name="Shape 151"/>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52" name="Shape 152"/>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0134487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457201" y="204788"/>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51" name="Google Shape;251;p45"/>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52" name="Google Shape;252;p45"/>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53" name="Google Shape;253;p45"/>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4" name="Google Shape;254;p4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5" name="Google Shape;255;p45"/>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044023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1792289" y="3600450"/>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58" name="Google Shape;258;p46"/>
          <p:cNvSpPr>
            <a:spLocks noGrp="1"/>
          </p:cNvSpPr>
          <p:nvPr>
            <p:ph type="pic" idx="2"/>
          </p:nvPr>
        </p:nvSpPr>
        <p:spPr>
          <a:xfrm>
            <a:off x="1792289" y="459581"/>
            <a:ext cx="5486399" cy="3086100"/>
          </a:xfrm>
          <a:prstGeom prst="rect">
            <a:avLst/>
          </a:prstGeom>
          <a:noFill/>
          <a:ln>
            <a:noFill/>
          </a:ln>
        </p:spPr>
      </p:sp>
      <p:sp>
        <p:nvSpPr>
          <p:cNvPr id="259" name="Google Shape;259;p46"/>
          <p:cNvSpPr txBox="1">
            <a:spLocks noGrp="1"/>
          </p:cNvSpPr>
          <p:nvPr>
            <p:ph type="body" idx="1"/>
          </p:nvPr>
        </p:nvSpPr>
        <p:spPr>
          <a:xfrm>
            <a:off x="1792289" y="4025503"/>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60" name="Google Shape;260;p46"/>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1" name="Google Shape;261;p4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2" name="Google Shape;262;p46"/>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522614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65" name="Google Shape;265;p47"/>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66" name="Google Shape;266;p47"/>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7" name="Google Shape;267;p4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8" name="Google Shape;268;p47"/>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732156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71" name="Google Shape;271;p48"/>
          <p:cNvSpPr txBox="1">
            <a:spLocks noGrp="1"/>
          </p:cNvSpPr>
          <p:nvPr>
            <p:ph type="body" idx="1"/>
          </p:nvPr>
        </p:nvSpPr>
        <p:spPr>
          <a:xfrm rot="5400000">
            <a:off x="1272778" y="-609600"/>
            <a:ext cx="4388644" cy="6019799"/>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72" name="Google Shape;272;p48"/>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73" name="Google Shape;273;p4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74" name="Google Shape;274;p48"/>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043062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3" name="Google Shape;283;p19"/>
          <p:cNvSpPr txBox="1">
            <a:spLocks noGrp="1"/>
          </p:cNvSpPr>
          <p:nvPr>
            <p:ph type="body" idx="1"/>
          </p:nvPr>
        </p:nvSpPr>
        <p:spPr>
          <a:xfrm>
            <a:off x="457200" y="1200151"/>
            <a:ext cx="8229600" cy="3394472"/>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284" name="Google Shape;284;p19"/>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5" name="Google Shape;285;p19"/>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6" name="Google Shape;286;p19"/>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396222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87"/>
        <p:cNvGrpSpPr/>
        <p:nvPr/>
      </p:nvGrpSpPr>
      <p:grpSpPr>
        <a:xfrm>
          <a:off x="0" y="0"/>
          <a:ext cx="0" cy="0"/>
          <a:chOff x="0" y="0"/>
          <a:chExt cx="0" cy="0"/>
        </a:xfrm>
      </p:grpSpPr>
      <p:sp>
        <p:nvSpPr>
          <p:cNvPr id="288" name="Google Shape;288;p59"/>
          <p:cNvSpPr txBox="1">
            <a:spLocks noGrp="1"/>
          </p:cNvSpPr>
          <p:nvPr>
            <p:ph type="ctrTitle"/>
          </p:nvPr>
        </p:nvSpPr>
        <p:spPr>
          <a:xfrm>
            <a:off x="685800" y="1597819"/>
            <a:ext cx="7772400" cy="1102518"/>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9" name="Google Shape;289;p59"/>
          <p:cNvSpPr txBox="1">
            <a:spLocks noGrp="1"/>
          </p:cNvSpPr>
          <p:nvPr>
            <p:ph type="subTitle" idx="1"/>
          </p:nvPr>
        </p:nvSpPr>
        <p:spPr>
          <a:xfrm>
            <a:off x="1371604" y="2914650"/>
            <a:ext cx="6400799" cy="1314450"/>
          </a:xfrm>
          <a:prstGeom prst="rect">
            <a:avLst/>
          </a:prstGeom>
          <a:noFill/>
          <a:ln>
            <a:noFill/>
          </a:ln>
        </p:spPr>
        <p:txBody>
          <a:bodyPr spcFirstLastPara="1" wrap="square" lIns="121875" tIns="121875" rIns="121875" bIns="121875" anchor="t" anchorCtr="0">
            <a:noAutofit/>
          </a:bodyPr>
          <a:lstStyle>
            <a:lvl1pPr marR="0" lvl="0" algn="ctr">
              <a:lnSpc>
                <a:spcPct val="100000"/>
              </a:lnSpc>
              <a:spcBef>
                <a:spcPts val="640"/>
              </a:spcBef>
              <a:spcAft>
                <a:spcPts val="0"/>
              </a:spcAft>
              <a:buClr>
                <a:srgbClr val="888888"/>
              </a:buClr>
              <a:buSzPts val="3225"/>
              <a:buFont typeface="Arial"/>
              <a:buNone/>
              <a:defRPr sz="3225"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775"/>
              <a:buFont typeface="Arial"/>
              <a:buNone/>
              <a:defRPr sz="2775"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9pPr>
          </a:lstStyle>
          <a:p>
            <a:endParaRPr/>
          </a:p>
        </p:txBody>
      </p:sp>
      <p:sp>
        <p:nvSpPr>
          <p:cNvPr id="290" name="Google Shape;290;p59"/>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1" name="Google Shape;291;p59"/>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2" name="Google Shape;292;p59"/>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509598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93"/>
        <p:cNvGrpSpPr/>
        <p:nvPr/>
      </p:nvGrpSpPr>
      <p:grpSpPr>
        <a:xfrm>
          <a:off x="0" y="0"/>
          <a:ext cx="0" cy="0"/>
          <a:chOff x="0" y="0"/>
          <a:chExt cx="0" cy="0"/>
        </a:xfrm>
      </p:grpSpPr>
      <p:sp>
        <p:nvSpPr>
          <p:cNvPr id="294" name="Google Shape;294;p60"/>
          <p:cNvSpPr txBox="1">
            <a:spLocks noGrp="1"/>
          </p:cNvSpPr>
          <p:nvPr>
            <p:ph type="title"/>
          </p:nvPr>
        </p:nvSpPr>
        <p:spPr>
          <a:xfrm>
            <a:off x="722312" y="3305176"/>
            <a:ext cx="7772400" cy="1021556"/>
          </a:xfrm>
          <a:prstGeom prst="rect">
            <a:avLst/>
          </a:prstGeom>
          <a:noFill/>
          <a:ln>
            <a:noFill/>
          </a:ln>
        </p:spPr>
        <p:txBody>
          <a:bodyPr spcFirstLastPara="1" wrap="square" lIns="121875" tIns="121875" rIns="121875" bIns="121875" anchor="t" anchorCtr="0">
            <a:noAutofit/>
          </a:bodyPr>
          <a:lstStyle>
            <a:lvl1pPr marR="0" lvl="0" algn="l">
              <a:lnSpc>
                <a:spcPct val="100000"/>
              </a:lnSpc>
              <a:spcBef>
                <a:spcPts val="0"/>
              </a:spcBef>
              <a:spcAft>
                <a:spcPts val="0"/>
              </a:spcAft>
              <a:buClr>
                <a:schemeClr val="dk1"/>
              </a:buClr>
              <a:buSzPts val="3975"/>
              <a:buFont typeface="Comic Sans MS"/>
              <a:buNone/>
              <a:defRPr sz="397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5" name="Google Shape;295;p60"/>
          <p:cNvSpPr txBox="1">
            <a:spLocks noGrp="1"/>
          </p:cNvSpPr>
          <p:nvPr>
            <p:ph type="body" idx="1"/>
          </p:nvPr>
        </p:nvSpPr>
        <p:spPr>
          <a:xfrm>
            <a:off x="722312" y="2180035"/>
            <a:ext cx="7772400" cy="1125140"/>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00"/>
              </a:spcBef>
              <a:spcAft>
                <a:spcPts val="0"/>
              </a:spcAft>
              <a:buClr>
                <a:srgbClr val="888888"/>
              </a:buClr>
              <a:buSzPts val="2025"/>
              <a:buFont typeface="Arial"/>
              <a:buNone/>
              <a:defRPr sz="2025"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575"/>
              <a:buFont typeface="Arial"/>
              <a:buNone/>
              <a:defRPr sz="1575"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25"/>
              <a:buFont typeface="Arial"/>
              <a:buNone/>
              <a:defRPr sz="1425" b="0" i="0" u="none" strike="noStrike" cap="none">
                <a:solidFill>
                  <a:srgbClr val="888888"/>
                </a:solidFill>
                <a:latin typeface="Comic Sans MS"/>
                <a:ea typeface="Comic Sans MS"/>
                <a:cs typeface="Comic Sans MS"/>
                <a:sym typeface="Comic Sans MS"/>
              </a:defRPr>
            </a:lvl9pPr>
          </a:lstStyle>
          <a:p>
            <a:endParaRPr/>
          </a:p>
        </p:txBody>
      </p:sp>
      <p:sp>
        <p:nvSpPr>
          <p:cNvPr id="296" name="Google Shape;296;p60"/>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7" name="Google Shape;297;p60"/>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98" name="Google Shape;298;p60"/>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120585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9"/>
        <p:cNvGrpSpPr/>
        <p:nvPr/>
      </p:nvGrpSpPr>
      <p:grpSpPr>
        <a:xfrm>
          <a:off x="0" y="0"/>
          <a:ext cx="0" cy="0"/>
          <a:chOff x="0" y="0"/>
          <a:chExt cx="0" cy="0"/>
        </a:xfrm>
      </p:grpSpPr>
      <p:sp>
        <p:nvSpPr>
          <p:cNvPr id="300" name="Google Shape;300;p61"/>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01" name="Google Shape;301;p61"/>
          <p:cNvSpPr txBox="1">
            <a:spLocks noGrp="1"/>
          </p:cNvSpPr>
          <p:nvPr>
            <p:ph type="body" idx="1"/>
          </p:nvPr>
        </p:nvSpPr>
        <p:spPr>
          <a:xfrm>
            <a:off x="457202" y="1200151"/>
            <a:ext cx="4038599" cy="3394472"/>
          </a:xfrm>
          <a:prstGeom prst="rect">
            <a:avLst/>
          </a:prstGeom>
          <a:noFill/>
          <a:ln>
            <a:noFill/>
          </a:ln>
        </p:spPr>
        <p:txBody>
          <a:bodyPr spcFirstLastPara="1" wrap="square" lIns="121875" tIns="121875" rIns="121875" bIns="121875" anchor="t" anchorCtr="0">
            <a:noAutofit/>
          </a:bodyPr>
          <a:lstStyle>
            <a:lvl1pPr marL="457200" marR="0" lvl="0"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2" name="Google Shape;302;p61"/>
          <p:cNvSpPr txBox="1">
            <a:spLocks noGrp="1"/>
          </p:cNvSpPr>
          <p:nvPr>
            <p:ph type="body" idx="2"/>
          </p:nvPr>
        </p:nvSpPr>
        <p:spPr>
          <a:xfrm>
            <a:off x="4648203" y="1200151"/>
            <a:ext cx="4038599" cy="3394472"/>
          </a:xfrm>
          <a:prstGeom prst="rect">
            <a:avLst/>
          </a:prstGeom>
          <a:noFill/>
          <a:ln>
            <a:noFill/>
          </a:ln>
        </p:spPr>
        <p:txBody>
          <a:bodyPr spcFirstLastPara="1" wrap="square" lIns="121875" tIns="121875" rIns="121875" bIns="121875" anchor="t" anchorCtr="0">
            <a:noAutofit/>
          </a:bodyPr>
          <a:lstStyle>
            <a:lvl1pPr marL="457200" marR="0" lvl="0"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3" name="Google Shape;303;p61"/>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4" name="Google Shape;304;p61"/>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05" name="Google Shape;305;p61"/>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33713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6"/>
        <p:cNvGrpSpPr/>
        <p:nvPr/>
      </p:nvGrpSpPr>
      <p:grpSpPr>
        <a:xfrm>
          <a:off x="0" y="0"/>
          <a:ext cx="0" cy="0"/>
          <a:chOff x="0" y="0"/>
          <a:chExt cx="0" cy="0"/>
        </a:xfrm>
      </p:grpSpPr>
      <p:sp>
        <p:nvSpPr>
          <p:cNvPr id="307" name="Google Shape;307;p62"/>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08" name="Google Shape;308;p62"/>
          <p:cNvSpPr txBox="1">
            <a:spLocks noGrp="1"/>
          </p:cNvSpPr>
          <p:nvPr>
            <p:ph type="body" idx="1"/>
          </p:nvPr>
        </p:nvSpPr>
        <p:spPr>
          <a:xfrm>
            <a:off x="457204" y="1151335"/>
            <a:ext cx="4040187" cy="479822"/>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25"/>
              <a:buFont typeface="Arial"/>
              <a:buNone/>
              <a:defRPr sz="2025"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9pPr>
          </a:lstStyle>
          <a:p>
            <a:endParaRPr/>
          </a:p>
        </p:txBody>
      </p:sp>
      <p:sp>
        <p:nvSpPr>
          <p:cNvPr id="309" name="Google Shape;309;p62"/>
          <p:cNvSpPr txBox="1">
            <a:spLocks noGrp="1"/>
          </p:cNvSpPr>
          <p:nvPr>
            <p:ph type="body" idx="2"/>
          </p:nvPr>
        </p:nvSpPr>
        <p:spPr>
          <a:xfrm>
            <a:off x="457204" y="1631157"/>
            <a:ext cx="4040187" cy="2963465"/>
          </a:xfrm>
          <a:prstGeom prst="rect">
            <a:avLst/>
          </a:prstGeom>
          <a:noFill/>
          <a:ln>
            <a:noFill/>
          </a:ln>
        </p:spPr>
        <p:txBody>
          <a:bodyPr spcFirstLastPara="1" wrap="square" lIns="121875" tIns="121875" rIns="121875" bIns="12187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4pPr>
            <a:lvl5pPr marL="2286000" marR="0" lvl="4"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5pPr>
            <a:lvl6pPr marL="2743200" marR="0" lvl="5"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6pPr>
            <a:lvl7pPr marL="3200400" marR="0" lvl="6"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7pPr>
            <a:lvl8pPr marL="3657600" marR="0" lvl="7"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8pPr>
            <a:lvl9pPr marL="4114800" marR="0" lvl="8"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9pPr>
          </a:lstStyle>
          <a:p>
            <a:endParaRPr/>
          </a:p>
        </p:txBody>
      </p:sp>
      <p:sp>
        <p:nvSpPr>
          <p:cNvPr id="310" name="Google Shape;310;p62"/>
          <p:cNvSpPr txBox="1">
            <a:spLocks noGrp="1"/>
          </p:cNvSpPr>
          <p:nvPr>
            <p:ph type="body" idx="3"/>
          </p:nvPr>
        </p:nvSpPr>
        <p:spPr>
          <a:xfrm>
            <a:off x="4645025" y="1151335"/>
            <a:ext cx="4041774" cy="479822"/>
          </a:xfrm>
          <a:prstGeom prst="rect">
            <a:avLst/>
          </a:prstGeom>
          <a:noFill/>
          <a:ln>
            <a:noFill/>
          </a:ln>
        </p:spPr>
        <p:txBody>
          <a:bodyPr spcFirstLastPara="1" wrap="square" lIns="121875" tIns="121875" rIns="121875" bIns="12187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25"/>
              <a:buFont typeface="Arial"/>
              <a:buNone/>
              <a:defRPr sz="2025"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575"/>
              <a:buFont typeface="Arial"/>
              <a:buNone/>
              <a:defRPr sz="1575" b="1" i="0" u="none" strike="noStrike" cap="none">
                <a:solidFill>
                  <a:schemeClr val="dk1"/>
                </a:solidFill>
                <a:latin typeface="Comic Sans MS"/>
                <a:ea typeface="Comic Sans MS"/>
                <a:cs typeface="Comic Sans MS"/>
                <a:sym typeface="Comic Sans MS"/>
              </a:defRPr>
            </a:lvl9pPr>
          </a:lstStyle>
          <a:p>
            <a:endParaRPr/>
          </a:p>
        </p:txBody>
      </p:sp>
      <p:sp>
        <p:nvSpPr>
          <p:cNvPr id="311" name="Google Shape;311;p62"/>
          <p:cNvSpPr txBox="1">
            <a:spLocks noGrp="1"/>
          </p:cNvSpPr>
          <p:nvPr>
            <p:ph type="body" idx="4"/>
          </p:nvPr>
        </p:nvSpPr>
        <p:spPr>
          <a:xfrm>
            <a:off x="4645025" y="1631157"/>
            <a:ext cx="4041774" cy="2963465"/>
          </a:xfrm>
          <a:prstGeom prst="rect">
            <a:avLst/>
          </a:prstGeom>
          <a:noFill/>
          <a:ln>
            <a:noFill/>
          </a:ln>
        </p:spPr>
        <p:txBody>
          <a:bodyPr spcFirstLastPara="1" wrap="square" lIns="121875" tIns="121875" rIns="121875" bIns="12187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4pPr>
            <a:lvl5pPr marL="2286000" marR="0" lvl="4"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5pPr>
            <a:lvl6pPr marL="2743200" marR="0" lvl="5"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6pPr>
            <a:lvl7pPr marL="3200400" marR="0" lvl="6"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7pPr>
            <a:lvl8pPr marL="3657600" marR="0" lvl="7"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8pPr>
            <a:lvl9pPr marL="4114800" marR="0" lvl="8" indent="-328612" algn="l">
              <a:lnSpc>
                <a:spcPct val="100000"/>
              </a:lnSpc>
              <a:spcBef>
                <a:spcPts val="320"/>
              </a:spcBef>
              <a:spcAft>
                <a:spcPts val="0"/>
              </a:spcAft>
              <a:buClr>
                <a:schemeClr val="dk1"/>
              </a:buClr>
              <a:buSzPts val="1575"/>
              <a:buFont typeface="Arial"/>
              <a:buChar char="•"/>
              <a:defRPr sz="1575" b="0" i="0" u="none" strike="noStrike" cap="none">
                <a:solidFill>
                  <a:schemeClr val="dk1"/>
                </a:solidFill>
                <a:latin typeface="Comic Sans MS"/>
                <a:ea typeface="Comic Sans MS"/>
                <a:cs typeface="Comic Sans MS"/>
                <a:sym typeface="Comic Sans MS"/>
              </a:defRPr>
            </a:lvl9pPr>
          </a:lstStyle>
          <a:p>
            <a:endParaRPr/>
          </a:p>
        </p:txBody>
      </p:sp>
      <p:sp>
        <p:nvSpPr>
          <p:cNvPr id="312" name="Google Shape;312;p62"/>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3" name="Google Shape;313;p62"/>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4" name="Google Shape;314;p62"/>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893831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5"/>
        <p:cNvGrpSpPr/>
        <p:nvPr/>
      </p:nvGrpSpPr>
      <p:grpSpPr>
        <a:xfrm>
          <a:off x="0" y="0"/>
          <a:ext cx="0" cy="0"/>
          <a:chOff x="0" y="0"/>
          <a:chExt cx="0" cy="0"/>
        </a:xfrm>
      </p:grpSpPr>
      <p:sp>
        <p:nvSpPr>
          <p:cNvPr id="316" name="Google Shape;316;p63"/>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17" name="Google Shape;317;p63"/>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8" name="Google Shape;318;p63"/>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19" name="Google Shape;319;p63"/>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8179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5463787" y="1371590"/>
            <a:ext cx="4388625" cy="2057400"/>
          </a:xfrm>
          <a:prstGeom prst="rect">
            <a:avLst/>
          </a:prstGeom>
          <a:noFill/>
          <a:ln>
            <a:noFill/>
          </a:ln>
        </p:spPr>
        <p:txBody>
          <a:bodyPr lIns="91425" tIns="91425" rIns="91425" bIns="91425" anchor="ctr" anchorCtr="0"/>
          <a:lstStyle>
            <a:lvl1pPr lvl="0" algn="ctr" rtl="0">
              <a:spcBef>
                <a:spcPts val="0"/>
              </a:spcBef>
              <a:buClr>
                <a:schemeClr val="dk1"/>
              </a:buClr>
              <a:buFont typeface="Comic Sans MS"/>
              <a:buNone/>
              <a:defRPr sz="3300">
                <a:solidFill>
                  <a:schemeClr val="dk1"/>
                </a:solidFill>
                <a:latin typeface="Comic Sans MS"/>
                <a:ea typeface="Comic Sans MS"/>
                <a:cs typeface="Comic Sans MS"/>
                <a:sym typeface="Comic Sans M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5" name="Shape 155"/>
          <p:cNvSpPr txBox="1">
            <a:spLocks noGrp="1"/>
          </p:cNvSpPr>
          <p:nvPr>
            <p:ph type="body" idx="1"/>
          </p:nvPr>
        </p:nvSpPr>
        <p:spPr>
          <a:xfrm rot="5400000">
            <a:off x="1272788" y="-609609"/>
            <a:ext cx="4388625" cy="6019799"/>
          </a:xfrm>
          <a:prstGeom prst="rect">
            <a:avLst/>
          </a:prstGeom>
          <a:noFill/>
          <a:ln>
            <a:noFill/>
          </a:ln>
        </p:spPr>
        <p:txBody>
          <a:bodyPr lIns="91425" tIns="91425" rIns="91425" bIns="91425" anchor="t" anchorCtr="0"/>
          <a:lstStyle>
            <a:lvl1pPr marL="257175" lvl="0" indent="-104775" algn="l" rtl="0">
              <a:spcBef>
                <a:spcPts val="480"/>
              </a:spcBef>
              <a:buClr>
                <a:schemeClr val="dk1"/>
              </a:buClr>
              <a:buFont typeface="Arial"/>
              <a:buChar char="•"/>
              <a:defRPr sz="2400">
                <a:solidFill>
                  <a:schemeClr val="dk1"/>
                </a:solidFill>
                <a:latin typeface="Comic Sans MS"/>
                <a:ea typeface="Comic Sans MS"/>
                <a:cs typeface="Comic Sans MS"/>
                <a:sym typeface="Comic Sans MS"/>
              </a:defRPr>
            </a:lvl1pPr>
            <a:lvl2pPr marL="557213" lvl="1" indent="-80963" algn="l" rtl="0">
              <a:spcBef>
                <a:spcPts val="420"/>
              </a:spcBef>
              <a:buClr>
                <a:schemeClr val="dk1"/>
              </a:buClr>
              <a:buFont typeface="Arial"/>
              <a:buChar char="–"/>
              <a:defRPr sz="2100">
                <a:solidFill>
                  <a:schemeClr val="dk1"/>
                </a:solidFill>
                <a:latin typeface="Comic Sans MS"/>
                <a:ea typeface="Comic Sans MS"/>
                <a:cs typeface="Comic Sans MS"/>
                <a:sym typeface="Comic Sans MS"/>
              </a:defRPr>
            </a:lvl2pPr>
            <a:lvl3pPr marL="857250" lvl="2" indent="-57150" algn="l" rtl="0">
              <a:spcBef>
                <a:spcPts val="360"/>
              </a:spcBef>
              <a:buClr>
                <a:schemeClr val="dk1"/>
              </a:buClr>
              <a:buFont typeface="Arial"/>
              <a:buChar char="•"/>
              <a:defRPr sz="1800">
                <a:solidFill>
                  <a:schemeClr val="dk1"/>
                </a:solidFill>
                <a:latin typeface="Comic Sans MS"/>
                <a:ea typeface="Comic Sans MS"/>
                <a:cs typeface="Comic Sans MS"/>
                <a:sym typeface="Comic Sans MS"/>
              </a:defRPr>
            </a:lvl3pPr>
            <a:lvl4pPr marL="1200150" lvl="3"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4pPr>
            <a:lvl5pPr marL="1543050" lvl="4"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5pPr>
            <a:lvl6pPr marL="1885950" lvl="5"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6pPr>
            <a:lvl7pPr marL="2228850" lvl="6"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7pPr>
            <a:lvl8pPr marL="2571750" lvl="7"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8pPr>
            <a:lvl9pPr marL="2914650" lvl="8" indent="-76200" algn="l" rtl="0">
              <a:spcBef>
                <a:spcPts val="300"/>
              </a:spcBef>
              <a:buClr>
                <a:schemeClr val="dk1"/>
              </a:buClr>
              <a:buFont typeface="Arial"/>
              <a:buChar char="•"/>
              <a:defRPr sz="1500">
                <a:solidFill>
                  <a:schemeClr val="dk1"/>
                </a:solidFill>
                <a:latin typeface="Comic Sans MS"/>
                <a:ea typeface="Comic Sans MS"/>
                <a:cs typeface="Comic Sans MS"/>
                <a:sym typeface="Comic Sans MS"/>
              </a:defRPr>
            </a:lvl9pPr>
          </a:lstStyle>
          <a:p>
            <a:endParaRPr/>
          </a:p>
        </p:txBody>
      </p:sp>
      <p:sp>
        <p:nvSpPr>
          <p:cNvPr id="156" name="Shape 156"/>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57" name="Shape 157"/>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158" name="Shape 158"/>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76175092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
        <p:nvSpPr>
          <p:cNvPr id="321" name="Google Shape;321;p64"/>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2" name="Google Shape;322;p64"/>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3" name="Google Shape;323;p64"/>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669941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24"/>
        <p:cNvGrpSpPr/>
        <p:nvPr/>
      </p:nvGrpSpPr>
      <p:grpSpPr>
        <a:xfrm>
          <a:off x="0" y="0"/>
          <a:ext cx="0" cy="0"/>
          <a:chOff x="0" y="0"/>
          <a:chExt cx="0" cy="0"/>
        </a:xfrm>
      </p:grpSpPr>
      <p:sp>
        <p:nvSpPr>
          <p:cNvPr id="325" name="Google Shape;325;p65"/>
          <p:cNvSpPr txBox="1">
            <a:spLocks noGrp="1"/>
          </p:cNvSpPr>
          <p:nvPr>
            <p:ph type="title"/>
          </p:nvPr>
        </p:nvSpPr>
        <p:spPr>
          <a:xfrm>
            <a:off x="457204" y="204790"/>
            <a:ext cx="3008313" cy="871537"/>
          </a:xfrm>
          <a:prstGeom prst="rect">
            <a:avLst/>
          </a:prstGeom>
          <a:noFill/>
          <a:ln>
            <a:noFill/>
          </a:ln>
        </p:spPr>
        <p:txBody>
          <a:bodyPr spcFirstLastPara="1" wrap="square" lIns="121875" tIns="121875" rIns="121875" bIns="121875" anchor="b" anchorCtr="0">
            <a:noAutofit/>
          </a:bodyPr>
          <a:lstStyle>
            <a:lvl1pPr marR="0" lvl="0" algn="l">
              <a:lnSpc>
                <a:spcPct val="100000"/>
              </a:lnSpc>
              <a:spcBef>
                <a:spcPts val="0"/>
              </a:spcBef>
              <a:spcAft>
                <a:spcPts val="0"/>
              </a:spcAft>
              <a:buClr>
                <a:schemeClr val="dk1"/>
              </a:buClr>
              <a:buSzPts val="2025"/>
              <a:buFont typeface="Comic Sans MS"/>
              <a:buNone/>
              <a:defRPr sz="202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26" name="Google Shape;326;p65"/>
          <p:cNvSpPr txBox="1">
            <a:spLocks noGrp="1"/>
          </p:cNvSpPr>
          <p:nvPr>
            <p:ph type="body" idx="1"/>
          </p:nvPr>
        </p:nvSpPr>
        <p:spPr>
          <a:xfrm>
            <a:off x="3575050" y="204788"/>
            <a:ext cx="5111750" cy="4389834"/>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27" name="Google Shape;327;p65"/>
          <p:cNvSpPr txBox="1">
            <a:spLocks noGrp="1"/>
          </p:cNvSpPr>
          <p:nvPr>
            <p:ph type="body" idx="2"/>
          </p:nvPr>
        </p:nvSpPr>
        <p:spPr>
          <a:xfrm>
            <a:off x="457204" y="1076328"/>
            <a:ext cx="3008313" cy="3518297"/>
          </a:xfrm>
          <a:prstGeom prst="rect">
            <a:avLst/>
          </a:prstGeom>
          <a:noFill/>
          <a:ln>
            <a:noFill/>
          </a:ln>
        </p:spPr>
        <p:txBody>
          <a:bodyPr spcFirstLastPara="1" wrap="square" lIns="121875" tIns="121875" rIns="121875" bIns="121875" anchor="t" anchorCtr="0">
            <a:noAutofit/>
          </a:bodyPr>
          <a:lstStyle>
            <a:lvl1pPr marL="457200" marR="0" lvl="0" indent="-228600" algn="l">
              <a:lnSpc>
                <a:spcPct val="100000"/>
              </a:lnSpc>
              <a:spcBef>
                <a:spcPts val="280"/>
              </a:spcBef>
              <a:spcAft>
                <a:spcPts val="0"/>
              </a:spcAft>
              <a:buClr>
                <a:schemeClr val="dk1"/>
              </a:buClr>
              <a:buSzPts val="1425"/>
              <a:buFont typeface="Arial"/>
              <a:buNone/>
              <a:defRPr sz="1425"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975"/>
              <a:buFont typeface="Arial"/>
              <a:buNone/>
              <a:defRPr sz="975"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328" name="Google Shape;328;p65"/>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9" name="Google Shape;329;p65"/>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0" name="Google Shape;330;p65"/>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997265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1"/>
        <p:cNvGrpSpPr/>
        <p:nvPr/>
      </p:nvGrpSpPr>
      <p:grpSpPr>
        <a:xfrm>
          <a:off x="0" y="0"/>
          <a:ext cx="0" cy="0"/>
          <a:chOff x="0" y="0"/>
          <a:chExt cx="0" cy="0"/>
        </a:xfrm>
      </p:grpSpPr>
      <p:sp>
        <p:nvSpPr>
          <p:cNvPr id="332" name="Google Shape;332;p66"/>
          <p:cNvSpPr txBox="1">
            <a:spLocks noGrp="1"/>
          </p:cNvSpPr>
          <p:nvPr>
            <p:ph type="title"/>
          </p:nvPr>
        </p:nvSpPr>
        <p:spPr>
          <a:xfrm>
            <a:off x="1792292" y="3600452"/>
            <a:ext cx="5486399" cy="425053"/>
          </a:xfrm>
          <a:prstGeom prst="rect">
            <a:avLst/>
          </a:prstGeom>
          <a:noFill/>
          <a:ln>
            <a:noFill/>
          </a:ln>
        </p:spPr>
        <p:txBody>
          <a:bodyPr spcFirstLastPara="1" wrap="square" lIns="121875" tIns="121875" rIns="121875" bIns="121875" anchor="b" anchorCtr="0">
            <a:noAutofit/>
          </a:bodyPr>
          <a:lstStyle>
            <a:lvl1pPr marR="0" lvl="0" algn="l">
              <a:lnSpc>
                <a:spcPct val="100000"/>
              </a:lnSpc>
              <a:spcBef>
                <a:spcPts val="0"/>
              </a:spcBef>
              <a:spcAft>
                <a:spcPts val="0"/>
              </a:spcAft>
              <a:buClr>
                <a:schemeClr val="dk1"/>
              </a:buClr>
              <a:buSzPts val="2025"/>
              <a:buFont typeface="Comic Sans MS"/>
              <a:buNone/>
              <a:defRPr sz="2025"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33" name="Google Shape;333;p66"/>
          <p:cNvSpPr>
            <a:spLocks noGrp="1"/>
          </p:cNvSpPr>
          <p:nvPr>
            <p:ph type="pic" idx="2"/>
          </p:nvPr>
        </p:nvSpPr>
        <p:spPr>
          <a:xfrm>
            <a:off x="1792292" y="459581"/>
            <a:ext cx="5486399" cy="3086100"/>
          </a:xfrm>
          <a:prstGeom prst="rect">
            <a:avLst/>
          </a:prstGeom>
          <a:noFill/>
          <a:ln>
            <a:noFill/>
          </a:ln>
        </p:spPr>
      </p:sp>
      <p:sp>
        <p:nvSpPr>
          <p:cNvPr id="334" name="Google Shape;334;p66"/>
          <p:cNvSpPr txBox="1">
            <a:spLocks noGrp="1"/>
          </p:cNvSpPr>
          <p:nvPr>
            <p:ph type="body" idx="1"/>
          </p:nvPr>
        </p:nvSpPr>
        <p:spPr>
          <a:xfrm>
            <a:off x="1792292" y="4025505"/>
            <a:ext cx="5486399" cy="603646"/>
          </a:xfrm>
          <a:prstGeom prst="rect">
            <a:avLst/>
          </a:prstGeom>
          <a:noFill/>
          <a:ln>
            <a:noFill/>
          </a:ln>
        </p:spPr>
        <p:txBody>
          <a:bodyPr spcFirstLastPara="1" wrap="square" lIns="121875" tIns="121875" rIns="121875" bIns="121875" anchor="t" anchorCtr="0">
            <a:noAutofit/>
          </a:bodyPr>
          <a:lstStyle>
            <a:lvl1pPr marL="457200" marR="0" lvl="0" indent="-228600" algn="l">
              <a:lnSpc>
                <a:spcPct val="100000"/>
              </a:lnSpc>
              <a:spcBef>
                <a:spcPts val="280"/>
              </a:spcBef>
              <a:spcAft>
                <a:spcPts val="0"/>
              </a:spcAft>
              <a:buClr>
                <a:schemeClr val="dk1"/>
              </a:buClr>
              <a:buSzPts val="1425"/>
              <a:buFont typeface="Arial"/>
              <a:buNone/>
              <a:defRPr sz="1425"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975"/>
              <a:buFont typeface="Arial"/>
              <a:buNone/>
              <a:defRPr sz="975"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335" name="Google Shape;335;p66"/>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6" name="Google Shape;336;p66"/>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7" name="Google Shape;337;p66"/>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663022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38"/>
        <p:cNvGrpSpPr/>
        <p:nvPr/>
      </p:nvGrpSpPr>
      <p:grpSpPr>
        <a:xfrm>
          <a:off x="0" y="0"/>
          <a:ext cx="0" cy="0"/>
          <a:chOff x="0" y="0"/>
          <a:chExt cx="0" cy="0"/>
        </a:xfrm>
      </p:grpSpPr>
      <p:sp>
        <p:nvSpPr>
          <p:cNvPr id="339" name="Google Shape;339;p67"/>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0" name="Google Shape;340;p67"/>
          <p:cNvSpPr txBox="1">
            <a:spLocks noGrp="1"/>
          </p:cNvSpPr>
          <p:nvPr>
            <p:ph type="body" idx="1"/>
          </p:nvPr>
        </p:nvSpPr>
        <p:spPr>
          <a:xfrm rot="5400000">
            <a:off x="2874766" y="-1217414"/>
            <a:ext cx="3394472" cy="8229600"/>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41" name="Google Shape;341;p67"/>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2" name="Google Shape;342;p67"/>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3" name="Google Shape;343;p67"/>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1502715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44"/>
        <p:cNvGrpSpPr/>
        <p:nvPr/>
      </p:nvGrpSpPr>
      <p:grpSpPr>
        <a:xfrm>
          <a:off x="0" y="0"/>
          <a:ext cx="0" cy="0"/>
          <a:chOff x="0" y="0"/>
          <a:chExt cx="0" cy="0"/>
        </a:xfrm>
      </p:grpSpPr>
      <p:sp>
        <p:nvSpPr>
          <p:cNvPr id="345" name="Google Shape;345;p68"/>
          <p:cNvSpPr txBox="1">
            <a:spLocks noGrp="1"/>
          </p:cNvSpPr>
          <p:nvPr>
            <p:ph type="title"/>
          </p:nvPr>
        </p:nvSpPr>
        <p:spPr>
          <a:xfrm rot="5400000">
            <a:off x="5463780" y="1371600"/>
            <a:ext cx="4388644" cy="2057400"/>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chemeClr val="dk1"/>
              </a:buClr>
              <a:buSzPts val="4425"/>
              <a:buFont typeface="Comic Sans MS"/>
              <a:buNone/>
              <a:defRPr sz="4425"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46" name="Google Shape;346;p68"/>
          <p:cNvSpPr txBox="1">
            <a:spLocks noGrp="1"/>
          </p:cNvSpPr>
          <p:nvPr>
            <p:ph type="body" idx="1"/>
          </p:nvPr>
        </p:nvSpPr>
        <p:spPr>
          <a:xfrm rot="5400000">
            <a:off x="1272780" y="-609598"/>
            <a:ext cx="4388644" cy="6019799"/>
          </a:xfrm>
          <a:prstGeom prst="rect">
            <a:avLst/>
          </a:prstGeom>
          <a:noFill/>
          <a:ln>
            <a:noFill/>
          </a:ln>
        </p:spPr>
        <p:txBody>
          <a:bodyPr spcFirstLastPara="1" wrap="square" lIns="121875" tIns="121875" rIns="121875" bIns="121875" anchor="t" anchorCtr="0">
            <a:noAutofit/>
          </a:bodyPr>
          <a:lstStyle>
            <a:lvl1pPr marL="457200" marR="0" lvl="0" indent="-433387" algn="l">
              <a:lnSpc>
                <a:spcPct val="100000"/>
              </a:lnSpc>
              <a:spcBef>
                <a:spcPts val="640"/>
              </a:spcBef>
              <a:spcAft>
                <a:spcPts val="0"/>
              </a:spcAft>
              <a:buClr>
                <a:schemeClr val="dk1"/>
              </a:buClr>
              <a:buSzPts val="3225"/>
              <a:buFont typeface="Arial"/>
              <a:buChar char="•"/>
              <a:defRPr sz="3225" b="0" i="0" u="none" strike="noStrike" cap="none">
                <a:solidFill>
                  <a:schemeClr val="dk1"/>
                </a:solidFill>
                <a:latin typeface="Comic Sans MS"/>
                <a:ea typeface="Comic Sans MS"/>
                <a:cs typeface="Comic Sans MS"/>
                <a:sym typeface="Comic Sans MS"/>
              </a:defRPr>
            </a:lvl1pPr>
            <a:lvl2pPr marL="914400" marR="0" lvl="1" indent="-404812" algn="l">
              <a:lnSpc>
                <a:spcPct val="100000"/>
              </a:lnSpc>
              <a:spcBef>
                <a:spcPts val="560"/>
              </a:spcBef>
              <a:spcAft>
                <a:spcPts val="0"/>
              </a:spcAft>
              <a:buClr>
                <a:schemeClr val="dk1"/>
              </a:buClr>
              <a:buSzPts val="2775"/>
              <a:buFont typeface="Arial"/>
              <a:buChar char="–"/>
              <a:defRPr sz="2775"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4pPr>
            <a:lvl5pPr marL="2286000" marR="0" lvl="4"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5pPr>
            <a:lvl6pPr marL="2743200" marR="0" lvl="5"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6pPr>
            <a:lvl7pPr marL="3200400" marR="0" lvl="6"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7pPr>
            <a:lvl8pPr marL="3657600" marR="0" lvl="7"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8pPr>
            <a:lvl9pPr marL="4114800" marR="0" lvl="8" indent="-357187" algn="l">
              <a:lnSpc>
                <a:spcPct val="100000"/>
              </a:lnSpc>
              <a:spcBef>
                <a:spcPts val="400"/>
              </a:spcBef>
              <a:spcAft>
                <a:spcPts val="0"/>
              </a:spcAft>
              <a:buClr>
                <a:schemeClr val="dk1"/>
              </a:buClr>
              <a:buSzPts val="2025"/>
              <a:buFont typeface="Arial"/>
              <a:buChar char="•"/>
              <a:defRPr sz="2025" b="0" i="0" u="none" strike="noStrike" cap="none">
                <a:solidFill>
                  <a:schemeClr val="dk1"/>
                </a:solidFill>
                <a:latin typeface="Comic Sans MS"/>
                <a:ea typeface="Comic Sans MS"/>
                <a:cs typeface="Comic Sans MS"/>
                <a:sym typeface="Comic Sans MS"/>
              </a:defRPr>
            </a:lvl9pPr>
          </a:lstStyle>
          <a:p>
            <a:endParaRPr/>
          </a:p>
        </p:txBody>
      </p:sp>
      <p:sp>
        <p:nvSpPr>
          <p:cNvPr id="347" name="Google Shape;347;p68"/>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8" name="Google Shape;348;p68"/>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49" name="Google Shape;349;p68"/>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24184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3" name="Shape 23"/>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4" name="Shape 24"/>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5" name="Shape 25"/>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6" name="Shape 26"/>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938002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6"/>
            <a:ext cx="7772400" cy="1021556"/>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30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9" name="Shape 29"/>
          <p:cNvSpPr txBox="1">
            <a:spLocks noGrp="1"/>
          </p:cNvSpPr>
          <p:nvPr>
            <p:ph type="body" idx="1"/>
          </p:nvPr>
        </p:nvSpPr>
        <p:spPr>
          <a:xfrm>
            <a:off x="722312" y="2180035"/>
            <a:ext cx="7772400" cy="1125140"/>
          </a:xfrm>
          <a:prstGeom prst="rect">
            <a:avLst/>
          </a:prstGeom>
          <a:noFill/>
          <a:ln>
            <a:noFill/>
          </a:ln>
        </p:spPr>
        <p:txBody>
          <a:bodyPr lIns="91425" tIns="91425" rIns="91425" bIns="91425" anchor="b" anchorCtr="0"/>
          <a:lstStyle>
            <a:lvl1pPr marL="0" marR="0" lvl="0" indent="0" algn="l" rtl="0">
              <a:spcBef>
                <a:spcPts val="300"/>
              </a:spcBef>
              <a:buClr>
                <a:srgbClr val="888888"/>
              </a:buClr>
              <a:buFont typeface="Arial"/>
              <a:buNone/>
              <a:defRPr sz="1500" b="0" i="0" u="none" strike="noStrike" cap="none">
                <a:solidFill>
                  <a:srgbClr val="888888"/>
                </a:solidFill>
                <a:latin typeface="Comic Sans MS"/>
                <a:ea typeface="Comic Sans MS"/>
                <a:cs typeface="Comic Sans MS"/>
                <a:sym typeface="Comic Sans MS"/>
              </a:defRPr>
            </a:lvl1pPr>
            <a:lvl2pPr marL="342900" marR="0" lvl="1" indent="0" algn="l" rtl="0">
              <a:spcBef>
                <a:spcPts val="270"/>
              </a:spcBef>
              <a:buClr>
                <a:srgbClr val="888888"/>
              </a:buClr>
              <a:buFont typeface="Arial"/>
              <a:buNone/>
              <a:defRPr sz="1350" b="0" i="0" u="none" strike="noStrike" cap="none">
                <a:solidFill>
                  <a:srgbClr val="888888"/>
                </a:solidFill>
                <a:latin typeface="Comic Sans MS"/>
                <a:ea typeface="Comic Sans MS"/>
                <a:cs typeface="Comic Sans MS"/>
                <a:sym typeface="Comic Sans MS"/>
              </a:defRPr>
            </a:lvl2pPr>
            <a:lvl3pPr marL="685800" marR="0" lvl="2" indent="0" algn="l" rtl="0">
              <a:spcBef>
                <a:spcPts val="240"/>
              </a:spcBef>
              <a:buClr>
                <a:srgbClr val="888888"/>
              </a:buClr>
              <a:buFont typeface="Arial"/>
              <a:buNone/>
              <a:defRPr sz="1200" b="0" i="0" u="none" strike="noStrike" cap="none">
                <a:solidFill>
                  <a:srgbClr val="888888"/>
                </a:solidFill>
                <a:latin typeface="Comic Sans MS"/>
                <a:ea typeface="Comic Sans MS"/>
                <a:cs typeface="Comic Sans MS"/>
                <a:sym typeface="Comic Sans MS"/>
              </a:defRPr>
            </a:lvl3pPr>
            <a:lvl4pPr marL="1028700" marR="0" lvl="3"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4pPr>
            <a:lvl5pPr marL="1371600" marR="0" lvl="4"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5pPr>
            <a:lvl6pPr marL="1714500" marR="0" lvl="5"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6pPr>
            <a:lvl7pPr marL="2057400" marR="0" lvl="6"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7pPr>
            <a:lvl8pPr marL="2400300" marR="0" lvl="7"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8pPr>
            <a:lvl9pPr marL="2743200" marR="0" lvl="8" indent="0" algn="l" rtl="0">
              <a:spcBef>
                <a:spcPts val="210"/>
              </a:spcBef>
              <a:buClr>
                <a:srgbClr val="888888"/>
              </a:buClr>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30" name="Shape 30"/>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1" name="Shape 31"/>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2" name="Shape 32"/>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254687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5" name="Shape 35"/>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6" name="Shape 36"/>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9577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2" name="Shape 42"/>
          <p:cNvSpPr txBox="1">
            <a:spLocks noGrp="1"/>
          </p:cNvSpPr>
          <p:nvPr>
            <p:ph type="body" idx="1"/>
          </p:nvPr>
        </p:nvSpPr>
        <p:spPr>
          <a:xfrm>
            <a:off x="457201" y="1151334"/>
            <a:ext cx="4040187"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body" idx="2"/>
          </p:nvPr>
        </p:nvSpPr>
        <p:spPr>
          <a:xfrm>
            <a:off x="457201" y="1631157"/>
            <a:ext cx="4040187"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body" idx="3"/>
          </p:nvPr>
        </p:nvSpPr>
        <p:spPr>
          <a:xfrm>
            <a:off x="4645025" y="1151334"/>
            <a:ext cx="4041774" cy="479822"/>
          </a:xfrm>
          <a:prstGeom prst="rect">
            <a:avLst/>
          </a:prstGeom>
          <a:noFill/>
          <a:ln>
            <a:noFill/>
          </a:ln>
        </p:spPr>
        <p:txBody>
          <a:bodyPr lIns="91425" tIns="91425" rIns="91425" bIns="91425" anchor="b" anchorCtr="0"/>
          <a:lstStyle>
            <a:lvl1pPr marL="0" marR="0" lvl="0"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1pPr>
            <a:lvl2pPr marL="342900" marR="0" lvl="1" indent="0" algn="l" rtl="0">
              <a:spcBef>
                <a:spcPts val="300"/>
              </a:spcBef>
              <a:buClr>
                <a:schemeClr val="dk1"/>
              </a:buClr>
              <a:buFont typeface="Arial"/>
              <a:buNone/>
              <a:defRPr sz="1500" b="1" i="0" u="none" strike="noStrike" cap="none">
                <a:solidFill>
                  <a:schemeClr val="dk1"/>
                </a:solidFill>
                <a:latin typeface="Comic Sans MS"/>
                <a:ea typeface="Comic Sans MS"/>
                <a:cs typeface="Comic Sans MS"/>
                <a:sym typeface="Comic Sans MS"/>
              </a:defRPr>
            </a:lvl2pPr>
            <a:lvl3pPr marL="685800" marR="0" lvl="2" indent="0" algn="l" rtl="0">
              <a:spcBef>
                <a:spcPts val="270"/>
              </a:spcBef>
              <a:buClr>
                <a:schemeClr val="dk1"/>
              </a:buClr>
              <a:buFont typeface="Arial"/>
              <a:buNone/>
              <a:defRPr sz="1350" b="1" i="0" u="none" strike="noStrike" cap="none">
                <a:solidFill>
                  <a:schemeClr val="dk1"/>
                </a:solidFill>
                <a:latin typeface="Comic Sans MS"/>
                <a:ea typeface="Comic Sans MS"/>
                <a:cs typeface="Comic Sans MS"/>
                <a:sym typeface="Comic Sans MS"/>
              </a:defRPr>
            </a:lvl3pPr>
            <a:lvl4pPr marL="1028700" marR="0" lvl="3"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4pPr>
            <a:lvl5pPr marL="1371600" marR="0" lvl="4"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5pPr>
            <a:lvl6pPr marL="1714500" marR="0" lvl="5"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6pPr>
            <a:lvl7pPr marL="2057400" marR="0" lvl="6"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7pPr>
            <a:lvl8pPr marL="2400300" marR="0" lvl="7"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8pPr>
            <a:lvl9pPr marL="2743200" marR="0" lvl="8" indent="0" algn="l" rtl="0">
              <a:spcBef>
                <a:spcPts val="240"/>
              </a:spcBef>
              <a:buClr>
                <a:schemeClr val="dk1"/>
              </a:buClr>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257175" marR="0" lvl="0" indent="-142875"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1pPr>
            <a:lvl2pPr marL="557213" marR="0" lvl="1" indent="-119063"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2pPr>
            <a:lvl3pPr marL="857250" marR="0" lvl="2" indent="-85725" algn="l" rtl="0">
              <a:spcBef>
                <a:spcPts val="270"/>
              </a:spcBef>
              <a:buClr>
                <a:schemeClr val="dk1"/>
              </a:buClr>
              <a:buSzPct val="100000"/>
              <a:buFont typeface="Arial"/>
              <a:buChar char="•"/>
              <a:defRPr sz="1350" b="0" i="0" u="none" strike="noStrike" cap="none">
                <a:solidFill>
                  <a:schemeClr val="dk1"/>
                </a:solidFill>
                <a:latin typeface="Comic Sans MS"/>
                <a:ea typeface="Comic Sans MS"/>
                <a:cs typeface="Comic Sans MS"/>
                <a:sym typeface="Comic Sans MS"/>
              </a:defRPr>
            </a:lvl3pPr>
            <a:lvl4pPr marL="1200150" marR="0" lvl="3"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4pPr>
            <a:lvl5pPr marL="1543050" marR="0" lvl="4"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5pPr>
            <a:lvl6pPr marL="1885950" marR="0" lvl="5"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6pPr>
            <a:lvl7pPr marL="2228850" marR="0" lvl="6"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7pPr>
            <a:lvl8pPr marL="2571750" marR="0" lvl="7"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8pPr>
            <a:lvl9pPr marL="2914650" marR="0" lvl="8" indent="-95250" algn="l" rtl="0">
              <a:spcBef>
                <a:spcPts val="240"/>
              </a:spcBef>
              <a:buClr>
                <a:schemeClr val="dk1"/>
              </a:buClr>
              <a:buSzPct val="1000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46" name="Shape 46"/>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7" name="Shape 47"/>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850851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1" name="Shape 51"/>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785994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6" name="Shape 56"/>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42978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1" y="204788"/>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0" name="Shape 6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body" idx="2"/>
          </p:nvPr>
        </p:nvSpPr>
        <p:spPr>
          <a:xfrm>
            <a:off x="457201" y="1076326"/>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2" name="Shape 62"/>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939348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9"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1500" b="1"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7" name="Shape 67"/>
          <p:cNvSpPr>
            <a:spLocks noGrp="1"/>
          </p:cNvSpPr>
          <p:nvPr>
            <p:ph type="pic" idx="2"/>
          </p:nvPr>
        </p:nvSpPr>
        <p:spPr>
          <a:xfrm>
            <a:off x="1792289"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1pPr>
            <a:lvl2pPr marL="342900" marR="0" lvl="1" indent="0" algn="l" rtl="0">
              <a:spcBef>
                <a:spcPts val="420"/>
              </a:spcBef>
              <a:buClr>
                <a:schemeClr val="dk1"/>
              </a:buClr>
              <a:buFont typeface="Arial"/>
              <a:buNone/>
              <a:defRPr sz="2100" b="0" i="0" u="none" strike="noStrike" cap="none">
                <a:solidFill>
                  <a:schemeClr val="dk1"/>
                </a:solidFill>
                <a:latin typeface="Comic Sans MS"/>
                <a:ea typeface="Comic Sans MS"/>
                <a:cs typeface="Comic Sans MS"/>
                <a:sym typeface="Comic Sans MS"/>
              </a:defRPr>
            </a:lvl2pPr>
            <a:lvl3pPr marL="685800" marR="0" lvl="2" indent="0" algn="l" rtl="0">
              <a:spcBef>
                <a:spcPts val="360"/>
              </a:spcBef>
              <a:buClr>
                <a:schemeClr val="dk1"/>
              </a:buClr>
              <a:buFont typeface="Arial"/>
              <a:buNone/>
              <a:defRPr sz="1800" b="0" i="0" u="none" strike="noStrike" cap="none">
                <a:solidFill>
                  <a:schemeClr val="dk1"/>
                </a:solidFill>
                <a:latin typeface="Comic Sans MS"/>
                <a:ea typeface="Comic Sans MS"/>
                <a:cs typeface="Comic Sans MS"/>
                <a:sym typeface="Comic Sans MS"/>
              </a:defRPr>
            </a:lvl3pPr>
            <a:lvl4pPr marL="1028700" marR="0" lvl="3"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4pPr>
            <a:lvl5pPr marL="1371600" marR="0" lvl="4"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5pPr>
            <a:lvl6pPr marL="1714500" marR="0" lvl="5"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6pPr>
            <a:lvl7pPr marL="2057400" marR="0" lvl="6"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7pPr>
            <a:lvl8pPr marL="2400300" marR="0" lvl="7"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8pPr>
            <a:lvl9pPr marL="2743200" marR="0" lvl="8" indent="0" algn="l" rtl="0">
              <a:spcBef>
                <a:spcPts val="300"/>
              </a:spcBef>
              <a:buClr>
                <a:schemeClr val="dk1"/>
              </a:buClr>
              <a:buFont typeface="Arial"/>
              <a:buNone/>
              <a:defRPr sz="15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body" idx="1"/>
          </p:nvPr>
        </p:nvSpPr>
        <p:spPr>
          <a:xfrm>
            <a:off x="1792289" y="4025503"/>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omic Sans MS"/>
                <a:ea typeface="Comic Sans MS"/>
                <a:cs typeface="Comic Sans MS"/>
                <a:sym typeface="Comic Sans MS"/>
              </a:defRPr>
            </a:lvl1pPr>
            <a:lvl2pPr marL="342900" marR="0" lvl="1"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2pPr>
            <a:lvl3pPr marL="685800" marR="0" lvl="2" indent="0" algn="l" rtl="0">
              <a:spcBef>
                <a:spcPts val="150"/>
              </a:spcBef>
              <a:buClr>
                <a:schemeClr val="dk1"/>
              </a:buClr>
              <a:buFont typeface="Arial"/>
              <a:buNone/>
              <a:defRPr sz="750" b="0" i="0" u="none" strike="noStrike" cap="none">
                <a:solidFill>
                  <a:schemeClr val="dk1"/>
                </a:solidFill>
                <a:latin typeface="Comic Sans MS"/>
                <a:ea typeface="Comic Sans MS"/>
                <a:cs typeface="Comic Sans MS"/>
                <a:sym typeface="Comic Sans MS"/>
              </a:defRPr>
            </a:lvl3pPr>
            <a:lvl4pPr marL="1028700" marR="0" lvl="3"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4pPr>
            <a:lvl5pPr marL="1371600" marR="0" lvl="4"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5pPr>
            <a:lvl6pPr marL="1714500" marR="0" lvl="5"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6pPr>
            <a:lvl7pPr marL="2057400" marR="0" lvl="6"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7pPr>
            <a:lvl8pPr marL="2400300" marR="0" lvl="7"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8pPr>
            <a:lvl9pPr marL="2743200" marR="0" lvl="8" indent="0" algn="l" rtl="0">
              <a:spcBef>
                <a:spcPts val="135"/>
              </a:spcBef>
              <a:buClr>
                <a:schemeClr val="dk1"/>
              </a:buClr>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69" name="Shape 69"/>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55636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Shape 36"/>
          <p:cNvSpPr txBox="1">
            <a:spLocks noGrp="1"/>
          </p:cNvSpPr>
          <p:nvPr>
            <p:ph type="body" idx="2"/>
          </p:nvPr>
        </p:nvSpPr>
        <p:spPr>
          <a:xfrm>
            <a:off x="4648202" y="1200151"/>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7" name="Shape 37"/>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8" name="Shape 3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9" name="Shape 39"/>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4" name="Shape 74"/>
          <p:cNvSpPr txBox="1">
            <a:spLocks noGrp="1"/>
          </p:cNvSpPr>
          <p:nvPr>
            <p:ph type="body" idx="1"/>
          </p:nvPr>
        </p:nvSpPr>
        <p:spPr>
          <a:xfrm rot="5400000">
            <a:off x="2874764"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6" name="Shape 76"/>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3672252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3778"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0" name="Shape 80"/>
          <p:cNvSpPr txBox="1">
            <a:spLocks noGrp="1"/>
          </p:cNvSpPr>
          <p:nvPr>
            <p:ph type="body" idx="1"/>
          </p:nvPr>
        </p:nvSpPr>
        <p:spPr>
          <a:xfrm rot="5400000">
            <a:off x="1272778" y="-609600"/>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81" name="Shape 81"/>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Shape 82"/>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Shape 83"/>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31726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7" name="Google Shape;17;p8"/>
          <p:cNvSpPr txBox="1">
            <a:spLocks noGrp="1"/>
          </p:cNvSpPr>
          <p:nvPr>
            <p:ph type="subTitle" idx="1"/>
          </p:nvPr>
        </p:nvSpPr>
        <p:spPr>
          <a:xfrm>
            <a:off x="1371609"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Google Shape;18;p8"/>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8"/>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38637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3" name="Google Shape;23;p13"/>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4" name="Google Shape;24;p13"/>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Google Shape;25;p1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Google Shape;26;p13"/>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38055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 name="Google Shape;29;p14"/>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14"/>
          <p:cNvSpPr txBox="1">
            <a:spLocks noGrp="1"/>
          </p:cNvSpPr>
          <p:nvPr>
            <p:ph type="body" idx="2"/>
          </p:nvPr>
        </p:nvSpPr>
        <p:spPr>
          <a:xfrm>
            <a:off x="4648202"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Google Shape;31;p14"/>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Google Shape;32;p1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Google Shape;33;p14"/>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2641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6" name="Google Shape;36;p15"/>
          <p:cNvSpPr txBox="1">
            <a:spLocks noGrp="1"/>
          </p:cNvSpPr>
          <p:nvPr>
            <p:ph type="body" idx="1"/>
          </p:nvPr>
        </p:nvSpPr>
        <p:spPr>
          <a:xfrm>
            <a:off x="457209" y="1151335"/>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15"/>
          <p:cNvSpPr txBox="1">
            <a:spLocks noGrp="1"/>
          </p:cNvSpPr>
          <p:nvPr>
            <p:ph type="body" idx="2"/>
          </p:nvPr>
        </p:nvSpPr>
        <p:spPr>
          <a:xfrm>
            <a:off x="457209" y="1631157"/>
            <a:ext cx="4040187"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38" name="Google Shape;38;p15"/>
          <p:cNvSpPr txBox="1">
            <a:spLocks noGrp="1"/>
          </p:cNvSpPr>
          <p:nvPr>
            <p:ph type="body" idx="3"/>
          </p:nvPr>
        </p:nvSpPr>
        <p:spPr>
          <a:xfrm>
            <a:off x="4645025" y="1151335"/>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Google Shape;39;p15"/>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15"/>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15"/>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2" name="Google Shape;42;p15"/>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06839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 name="Google Shape;45;p16"/>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16"/>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16"/>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97824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7"/>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1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17"/>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3368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457209" y="204792"/>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18"/>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5" name="Google Shape;55;p18"/>
          <p:cNvSpPr txBox="1">
            <a:spLocks noGrp="1"/>
          </p:cNvSpPr>
          <p:nvPr>
            <p:ph type="body" idx="2"/>
          </p:nvPr>
        </p:nvSpPr>
        <p:spPr>
          <a:xfrm>
            <a:off x="457209" y="1076328"/>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6" name="Google Shape;56;p18"/>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7" name="Google Shape;57;p1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8" name="Google Shape;58;p18"/>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491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1792297" y="3600454"/>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1" name="Google Shape;61;p19"/>
          <p:cNvSpPr>
            <a:spLocks noGrp="1"/>
          </p:cNvSpPr>
          <p:nvPr>
            <p:ph type="pic" idx="2"/>
          </p:nvPr>
        </p:nvSpPr>
        <p:spPr>
          <a:xfrm>
            <a:off x="1792297" y="459581"/>
            <a:ext cx="5486399" cy="3086100"/>
          </a:xfrm>
          <a:prstGeom prst="rect">
            <a:avLst/>
          </a:prstGeom>
          <a:noFill/>
          <a:ln>
            <a:noFill/>
          </a:ln>
        </p:spPr>
      </p:sp>
      <p:sp>
        <p:nvSpPr>
          <p:cNvPr id="62" name="Google Shape;62;p19"/>
          <p:cNvSpPr txBox="1">
            <a:spLocks noGrp="1"/>
          </p:cNvSpPr>
          <p:nvPr>
            <p:ph type="body" idx="1"/>
          </p:nvPr>
        </p:nvSpPr>
        <p:spPr>
          <a:xfrm>
            <a:off x="1792297" y="4025505"/>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3" name="Google Shape;63;p19"/>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Google Shape;64;p19"/>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Google Shape;65;p19"/>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6918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9" y="1151335"/>
            <a:ext cx="4040187"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3" name="Shape 43"/>
          <p:cNvSpPr txBox="1">
            <a:spLocks noGrp="1"/>
          </p:cNvSpPr>
          <p:nvPr>
            <p:ph type="body" idx="2"/>
          </p:nvPr>
        </p:nvSpPr>
        <p:spPr>
          <a:xfrm>
            <a:off x="457209" y="1631157"/>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4" name="Shape 44"/>
          <p:cNvSpPr txBox="1">
            <a:spLocks noGrp="1"/>
          </p:cNvSpPr>
          <p:nvPr>
            <p:ph type="body" idx="3"/>
          </p:nvPr>
        </p:nvSpPr>
        <p:spPr>
          <a:xfrm>
            <a:off x="4645025" y="1151335"/>
            <a:ext cx="4041774" cy="47982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45" name="Shape 45"/>
          <p:cNvSpPr txBox="1">
            <a:spLocks noGrp="1"/>
          </p:cNvSpPr>
          <p:nvPr>
            <p:ph type="body" idx="4"/>
          </p:nvPr>
        </p:nvSpPr>
        <p:spPr>
          <a:xfrm>
            <a:off x="4645025" y="1631157"/>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6" name="Shape 46"/>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Shape 47"/>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8" name="Shape 48"/>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8" name="Google Shape;68;p20"/>
          <p:cNvSpPr txBox="1">
            <a:spLocks noGrp="1"/>
          </p:cNvSpPr>
          <p:nvPr>
            <p:ph type="body" idx="1"/>
          </p:nvPr>
        </p:nvSpPr>
        <p:spPr>
          <a:xfrm rot="5400000">
            <a:off x="2874768" y="-1217414"/>
            <a:ext cx="3394472"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2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Google Shape;70;p2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Google Shape;71;p2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41997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rot="5400000">
            <a:off x="5463782"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4" name="Google Shape;74;p21"/>
          <p:cNvSpPr txBox="1">
            <a:spLocks noGrp="1"/>
          </p:cNvSpPr>
          <p:nvPr>
            <p:ph type="body" idx="1"/>
          </p:nvPr>
        </p:nvSpPr>
        <p:spPr>
          <a:xfrm rot="5400000">
            <a:off x="1272782" y="-609596"/>
            <a:ext cx="4388644"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2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Google Shape;76;p2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Google Shape;77;p2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7608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4"/>
        <p:cNvGrpSpPr/>
        <p:nvPr/>
      </p:nvGrpSpPr>
      <p:grpSpPr>
        <a:xfrm>
          <a:off x="0" y="0"/>
          <a:ext cx="0" cy="0"/>
          <a:chOff x="0" y="0"/>
          <a:chExt cx="0" cy="0"/>
        </a:xfrm>
      </p:grpSpPr>
      <p:sp>
        <p:nvSpPr>
          <p:cNvPr id="85" name="Google Shape;85;p10"/>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marR="0" lvl="1" algn="l">
              <a:spcBef>
                <a:spcPts val="0"/>
              </a:spcBef>
              <a:spcAft>
                <a:spcPts val="0"/>
              </a:spcAft>
              <a:buSzPts val="1400"/>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86" name="Google Shape;86;p10"/>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87" name="Google Shape;87;p10"/>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8" name="Google Shape;88;p10"/>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9" name="Google Shape;89;p10"/>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80190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93" name="Google Shape;93;p2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4" name="Google Shape;94;p2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2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44782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8" name="Google Shape;98;p2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9" name="Google Shape;99;p2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17947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722312" y="3305176"/>
            <a:ext cx="7772400" cy="10214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722312" y="2180035"/>
            <a:ext cx="7772400" cy="11252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500"/>
              <a:buFont typeface="Comic Sans MS"/>
              <a:buNone/>
              <a:defRPr sz="1500">
                <a:solidFill>
                  <a:srgbClr val="888888"/>
                </a:solidFill>
              </a:defRPr>
            </a:lvl1pPr>
            <a:lvl2pPr marL="914400" lvl="1" indent="-228600" algn="l">
              <a:lnSpc>
                <a:spcPct val="100000"/>
              </a:lnSpc>
              <a:spcBef>
                <a:spcPts val="0"/>
              </a:spcBef>
              <a:spcAft>
                <a:spcPts val="0"/>
              </a:spcAft>
              <a:buClr>
                <a:srgbClr val="888888"/>
              </a:buClr>
              <a:buSzPts val="1350"/>
              <a:buFont typeface="Comic Sans MS"/>
              <a:buNone/>
              <a:defRPr sz="1350">
                <a:solidFill>
                  <a:srgbClr val="888888"/>
                </a:solidFill>
              </a:defRPr>
            </a:lvl2pPr>
            <a:lvl3pPr marL="1371600" lvl="2" indent="-228600" algn="l">
              <a:lnSpc>
                <a:spcPct val="100000"/>
              </a:lnSpc>
              <a:spcBef>
                <a:spcPts val="0"/>
              </a:spcBef>
              <a:spcAft>
                <a:spcPts val="0"/>
              </a:spcAft>
              <a:buClr>
                <a:srgbClr val="888888"/>
              </a:buClr>
              <a:buSzPts val="1200"/>
              <a:buFont typeface="Comic Sans MS"/>
              <a:buNone/>
              <a:defRPr sz="1200">
                <a:solidFill>
                  <a:srgbClr val="888888"/>
                </a:solidFill>
              </a:defRPr>
            </a:lvl3pPr>
            <a:lvl4pPr marL="1828800" lvl="3" indent="-228600" algn="l">
              <a:lnSpc>
                <a:spcPct val="100000"/>
              </a:lnSpc>
              <a:spcBef>
                <a:spcPts val="0"/>
              </a:spcBef>
              <a:spcAft>
                <a:spcPts val="0"/>
              </a:spcAft>
              <a:buClr>
                <a:srgbClr val="888888"/>
              </a:buClr>
              <a:buSzPts val="1050"/>
              <a:buFont typeface="Comic Sans MS"/>
              <a:buNone/>
              <a:defRPr sz="1050">
                <a:solidFill>
                  <a:srgbClr val="888888"/>
                </a:solidFill>
              </a:defRPr>
            </a:lvl4pPr>
            <a:lvl5pPr marL="2286000" lvl="4" indent="-228600" algn="l">
              <a:lnSpc>
                <a:spcPct val="100000"/>
              </a:lnSpc>
              <a:spcBef>
                <a:spcPts val="0"/>
              </a:spcBef>
              <a:spcAft>
                <a:spcPts val="0"/>
              </a:spcAft>
              <a:buClr>
                <a:srgbClr val="888888"/>
              </a:buClr>
              <a:buSzPts val="1050"/>
              <a:buFont typeface="Comic Sans MS"/>
              <a:buNone/>
              <a:defRPr sz="1050">
                <a:solidFill>
                  <a:srgbClr val="888888"/>
                </a:solidFill>
              </a:defRPr>
            </a:lvl5pPr>
            <a:lvl6pPr marL="2743200" lvl="5" indent="-228600" algn="l">
              <a:lnSpc>
                <a:spcPct val="100000"/>
              </a:lnSpc>
              <a:spcBef>
                <a:spcPts val="0"/>
              </a:spcBef>
              <a:spcAft>
                <a:spcPts val="0"/>
              </a:spcAft>
              <a:buClr>
                <a:srgbClr val="888888"/>
              </a:buClr>
              <a:buSzPts val="1050"/>
              <a:buFont typeface="Comic Sans MS"/>
              <a:buNone/>
              <a:defRPr sz="1050">
                <a:solidFill>
                  <a:srgbClr val="888888"/>
                </a:solidFill>
              </a:defRPr>
            </a:lvl6pPr>
            <a:lvl7pPr marL="3200400" lvl="6" indent="-228600" algn="l">
              <a:lnSpc>
                <a:spcPct val="100000"/>
              </a:lnSpc>
              <a:spcBef>
                <a:spcPts val="0"/>
              </a:spcBef>
              <a:spcAft>
                <a:spcPts val="0"/>
              </a:spcAft>
              <a:buClr>
                <a:srgbClr val="888888"/>
              </a:buClr>
              <a:buSzPts val="1050"/>
              <a:buFont typeface="Comic Sans MS"/>
              <a:buNone/>
              <a:defRPr sz="1050">
                <a:solidFill>
                  <a:srgbClr val="888888"/>
                </a:solidFill>
              </a:defRPr>
            </a:lvl7pPr>
            <a:lvl8pPr marL="3657600" lvl="7" indent="-228600" algn="l">
              <a:lnSpc>
                <a:spcPct val="100000"/>
              </a:lnSpc>
              <a:spcBef>
                <a:spcPts val="0"/>
              </a:spcBef>
              <a:spcAft>
                <a:spcPts val="0"/>
              </a:spcAft>
              <a:buClr>
                <a:srgbClr val="888888"/>
              </a:buClr>
              <a:buSzPts val="1050"/>
              <a:buFont typeface="Comic Sans MS"/>
              <a:buNone/>
              <a:defRPr sz="1050">
                <a:solidFill>
                  <a:srgbClr val="888888"/>
                </a:solidFill>
              </a:defRPr>
            </a:lvl8pPr>
            <a:lvl9pPr marL="4114800" lvl="8" indent="-228600" algn="l">
              <a:lnSpc>
                <a:spcPct val="100000"/>
              </a:lnSpc>
              <a:spcBef>
                <a:spcPts val="0"/>
              </a:spcBef>
              <a:spcAft>
                <a:spcPts val="0"/>
              </a:spcAft>
              <a:buClr>
                <a:srgbClr val="888888"/>
              </a:buClr>
              <a:buSzPts val="1050"/>
              <a:buFont typeface="Comic Sans MS"/>
              <a:buNone/>
              <a:defRPr sz="1050">
                <a:solidFill>
                  <a:srgbClr val="888888"/>
                </a:solidFill>
              </a:defRPr>
            </a:lvl9pPr>
          </a:lstStyle>
          <a:p>
            <a:endParaRPr/>
          </a:p>
        </p:txBody>
      </p:sp>
      <p:sp>
        <p:nvSpPr>
          <p:cNvPr id="103" name="Google Shape;103;p24"/>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4" name="Google Shape;104;p24"/>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5" name="Google Shape;105;p24"/>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61173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a:off x="457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09" name="Google Shape;109;p25"/>
          <p:cNvSpPr txBox="1">
            <a:spLocks noGrp="1"/>
          </p:cNvSpPr>
          <p:nvPr>
            <p:ph type="body" idx="2"/>
          </p:nvPr>
        </p:nvSpPr>
        <p:spPr>
          <a:xfrm>
            <a:off x="4648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10" name="Google Shape;110;p25"/>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1" name="Google Shape;111;p25"/>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2" name="Google Shape;112;p25"/>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24145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6"/>
          <p:cNvSpPr txBox="1">
            <a:spLocks noGrp="1"/>
          </p:cNvSpPr>
          <p:nvPr>
            <p:ph type="body" idx="1"/>
          </p:nvPr>
        </p:nvSpPr>
        <p:spPr>
          <a:xfrm>
            <a:off x="457201" y="1151334"/>
            <a:ext cx="4040099"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6" name="Google Shape;116;p26"/>
          <p:cNvSpPr txBox="1">
            <a:spLocks noGrp="1"/>
          </p:cNvSpPr>
          <p:nvPr>
            <p:ph type="body" idx="2"/>
          </p:nvPr>
        </p:nvSpPr>
        <p:spPr>
          <a:xfrm>
            <a:off x="457201" y="1631156"/>
            <a:ext cx="4040099"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7" name="Google Shape;117;p26"/>
          <p:cNvSpPr txBox="1">
            <a:spLocks noGrp="1"/>
          </p:cNvSpPr>
          <p:nvPr>
            <p:ph type="body" idx="3"/>
          </p:nvPr>
        </p:nvSpPr>
        <p:spPr>
          <a:xfrm>
            <a:off x="4645025" y="1151334"/>
            <a:ext cx="4041900"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8" name="Google Shape;118;p26"/>
          <p:cNvSpPr txBox="1">
            <a:spLocks noGrp="1"/>
          </p:cNvSpPr>
          <p:nvPr>
            <p:ph type="body" idx="4"/>
          </p:nvPr>
        </p:nvSpPr>
        <p:spPr>
          <a:xfrm>
            <a:off x="4645025" y="1631156"/>
            <a:ext cx="4041900"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9" name="Google Shape;119;p26"/>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0" name="Google Shape;120;p2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1" name="Google Shape;121;p26"/>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715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7"/>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5" name="Google Shape;125;p2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6" name="Google Shape;126;p27"/>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2494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457201" y="204788"/>
            <a:ext cx="3008399" cy="871425"/>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a:off x="3575051" y="204788"/>
            <a:ext cx="5111699" cy="438974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61950" algn="l">
              <a:lnSpc>
                <a:spcPct val="100000"/>
              </a:lnSpc>
              <a:spcBef>
                <a:spcPts val="0"/>
              </a:spcBef>
              <a:spcAft>
                <a:spcPts val="0"/>
              </a:spcAft>
              <a:buSzPts val="2100"/>
              <a:buChar char="–"/>
              <a:defRPr sz="2100"/>
            </a:lvl2pPr>
            <a:lvl3pPr marL="1371600" lvl="2" indent="-342900" algn="l">
              <a:lnSpc>
                <a:spcPct val="100000"/>
              </a:lnSpc>
              <a:spcBef>
                <a:spcPts val="0"/>
              </a:spcBef>
              <a:spcAft>
                <a:spcPts val="0"/>
              </a:spcAft>
              <a:buSzPts val="1800"/>
              <a:buChar char="•"/>
              <a:defRPr sz="1800"/>
            </a:lvl3pPr>
            <a:lvl4pPr marL="1828800" lvl="3" indent="-323850" algn="l">
              <a:lnSpc>
                <a:spcPct val="100000"/>
              </a:lnSpc>
              <a:spcBef>
                <a:spcPts val="0"/>
              </a:spcBef>
              <a:spcAft>
                <a:spcPts val="0"/>
              </a:spcAft>
              <a:buSzPts val="1500"/>
              <a:buChar char="–"/>
              <a:defRPr sz="1500"/>
            </a:lvl4pPr>
            <a:lvl5pPr marL="2286000" lvl="4" indent="-323850" algn="l">
              <a:lnSpc>
                <a:spcPct val="100000"/>
              </a:lnSpc>
              <a:spcBef>
                <a:spcPts val="0"/>
              </a:spcBef>
              <a:spcAft>
                <a:spcPts val="0"/>
              </a:spcAft>
              <a:buSzPts val="1500"/>
              <a:buChar char="»"/>
              <a:defRPr sz="1500"/>
            </a:lvl5pPr>
            <a:lvl6pPr marL="2743200" lvl="5" indent="-323850" algn="l">
              <a:lnSpc>
                <a:spcPct val="100000"/>
              </a:lnSpc>
              <a:spcBef>
                <a:spcPts val="0"/>
              </a:spcBef>
              <a:spcAft>
                <a:spcPts val="0"/>
              </a:spcAft>
              <a:buSzPts val="1500"/>
              <a:buChar char="•"/>
              <a:defRPr sz="1500"/>
            </a:lvl6pPr>
            <a:lvl7pPr marL="3200400" lvl="6" indent="-323850" algn="l">
              <a:lnSpc>
                <a:spcPct val="100000"/>
              </a:lnSpc>
              <a:spcBef>
                <a:spcPts val="0"/>
              </a:spcBef>
              <a:spcAft>
                <a:spcPts val="0"/>
              </a:spcAft>
              <a:buSzPts val="1500"/>
              <a:buChar char="•"/>
              <a:defRPr sz="1500"/>
            </a:lvl7pPr>
            <a:lvl8pPr marL="3657600" lvl="7" indent="-323850" algn="l">
              <a:lnSpc>
                <a:spcPct val="100000"/>
              </a:lnSpc>
              <a:spcBef>
                <a:spcPts val="0"/>
              </a:spcBef>
              <a:spcAft>
                <a:spcPts val="0"/>
              </a:spcAft>
              <a:buSzPts val="1500"/>
              <a:buChar char="•"/>
              <a:defRPr sz="1500"/>
            </a:lvl8pPr>
            <a:lvl9pPr marL="4114800" lvl="8" indent="-323850" algn="l">
              <a:lnSpc>
                <a:spcPct val="100000"/>
              </a:lnSpc>
              <a:spcBef>
                <a:spcPts val="0"/>
              </a:spcBef>
              <a:spcAft>
                <a:spcPts val="0"/>
              </a:spcAft>
              <a:buSzPts val="1500"/>
              <a:buChar char="•"/>
              <a:defRPr sz="1500"/>
            </a:lvl9pPr>
          </a:lstStyle>
          <a:p>
            <a:endParaRPr/>
          </a:p>
        </p:txBody>
      </p:sp>
      <p:sp>
        <p:nvSpPr>
          <p:cNvPr id="130" name="Google Shape;130;p28"/>
          <p:cNvSpPr txBox="1">
            <a:spLocks noGrp="1"/>
          </p:cNvSpPr>
          <p:nvPr>
            <p:ph type="body" idx="2"/>
          </p:nvPr>
        </p:nvSpPr>
        <p:spPr>
          <a:xfrm>
            <a:off x="457201" y="1076326"/>
            <a:ext cx="3008399" cy="351832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1" name="Google Shape;131;p28"/>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2" name="Google Shape;132;p28"/>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3" name="Google Shape;133;p28"/>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2017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3" name="Shape 53"/>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1792289" y="3600451"/>
            <a:ext cx="5486399" cy="425024"/>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9"/>
          <p:cNvSpPr>
            <a:spLocks noGrp="1"/>
          </p:cNvSpPr>
          <p:nvPr>
            <p:ph type="pic" idx="2"/>
          </p:nvPr>
        </p:nvSpPr>
        <p:spPr>
          <a:xfrm>
            <a:off x="1792289" y="459581"/>
            <a:ext cx="5486399" cy="3086100"/>
          </a:xfrm>
          <a:prstGeom prst="rect">
            <a:avLst/>
          </a:prstGeom>
          <a:noFill/>
          <a:ln>
            <a:noFill/>
          </a:ln>
        </p:spPr>
      </p:sp>
      <p:sp>
        <p:nvSpPr>
          <p:cNvPr id="137" name="Google Shape;137;p29"/>
          <p:cNvSpPr txBox="1">
            <a:spLocks noGrp="1"/>
          </p:cNvSpPr>
          <p:nvPr>
            <p:ph type="body" idx="1"/>
          </p:nvPr>
        </p:nvSpPr>
        <p:spPr>
          <a:xfrm>
            <a:off x="1792289" y="4025503"/>
            <a:ext cx="5486399" cy="60367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8" name="Google Shape;138;p29"/>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9" name="Google Shape;139;p29"/>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0" name="Google Shape;140;p29"/>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04391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2874712" y="-1217363"/>
            <a:ext cx="3394575"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44" name="Google Shape;144;p30"/>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5" name="Google Shape;145;p30"/>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6" name="Google Shape;146;p30"/>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04343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rot="5400000">
            <a:off x="5463787" y="1371590"/>
            <a:ext cx="43886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1"/>
          <p:cNvSpPr txBox="1">
            <a:spLocks noGrp="1"/>
          </p:cNvSpPr>
          <p:nvPr>
            <p:ph type="body" idx="1"/>
          </p:nvPr>
        </p:nvSpPr>
        <p:spPr>
          <a:xfrm rot="5400000">
            <a:off x="1272788" y="-609609"/>
            <a:ext cx="4388625" cy="6019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50" name="Google Shape;150;p31"/>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1" name="Google Shape;151;p31"/>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2" name="Google Shape;152;p31"/>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00904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61" name="Google Shape;161;p12"/>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62" name="Google Shape;162;p12"/>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3" name="Google Shape;163;p1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4" name="Google Shape;164;p12"/>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9249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5"/>
        <p:cNvGrpSpPr/>
        <p:nvPr/>
      </p:nvGrpSpPr>
      <p:grpSpPr>
        <a:xfrm>
          <a:off x="0" y="0"/>
          <a:ext cx="0" cy="0"/>
          <a:chOff x="0" y="0"/>
          <a:chExt cx="0" cy="0"/>
        </a:xfrm>
      </p:grpSpPr>
      <p:sp>
        <p:nvSpPr>
          <p:cNvPr id="166" name="Google Shape;166;p32"/>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67" name="Google Shape;167;p32"/>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168" name="Google Shape;168;p32"/>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9" name="Google Shape;169;p3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0" name="Google Shape;170;p32"/>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30740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Comic Sans MS"/>
              <a:buNone/>
              <a:defRPr sz="3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73" name="Google Shape;173;p33"/>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270"/>
              </a:spcBef>
              <a:spcAft>
                <a:spcPts val="0"/>
              </a:spcAft>
              <a:buClr>
                <a:srgbClr val="888888"/>
              </a:buClr>
              <a:buSzPts val="1350"/>
              <a:buFont typeface="Arial"/>
              <a:buNone/>
              <a:defRPr sz="135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240"/>
              </a:spcBef>
              <a:spcAft>
                <a:spcPts val="0"/>
              </a:spcAft>
              <a:buClr>
                <a:srgbClr val="888888"/>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174" name="Google Shape;174;p33"/>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5" name="Google Shape;175;p3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6" name="Google Shape;176;p33"/>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2472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7"/>
        <p:cNvGrpSpPr/>
        <p:nvPr/>
      </p:nvGrpSpPr>
      <p:grpSpPr>
        <a:xfrm>
          <a:off x="0" y="0"/>
          <a:ext cx="0" cy="0"/>
          <a:chOff x="0" y="0"/>
          <a:chExt cx="0" cy="0"/>
        </a:xfrm>
      </p:grpSpPr>
      <p:sp>
        <p:nvSpPr>
          <p:cNvPr id="178" name="Google Shape;178;p3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79" name="Google Shape;179;p34"/>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180" name="Google Shape;180;p34"/>
          <p:cNvSpPr txBox="1">
            <a:spLocks noGrp="1"/>
          </p:cNvSpPr>
          <p:nvPr>
            <p:ph type="body" idx="2"/>
          </p:nvPr>
        </p:nvSpPr>
        <p:spPr>
          <a:xfrm>
            <a:off x="4648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181" name="Google Shape;181;p34"/>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82" name="Google Shape;182;p3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83" name="Google Shape;183;p34"/>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66452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86" name="Google Shape;186;p35"/>
          <p:cNvSpPr txBox="1">
            <a:spLocks noGrp="1"/>
          </p:cNvSpPr>
          <p:nvPr>
            <p:ph type="body" idx="1"/>
          </p:nvPr>
        </p:nvSpPr>
        <p:spPr>
          <a:xfrm>
            <a:off x="457201" y="1151334"/>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87" name="Google Shape;187;p35"/>
          <p:cNvSpPr txBox="1">
            <a:spLocks noGrp="1"/>
          </p:cNvSpPr>
          <p:nvPr>
            <p:ph type="body" idx="2"/>
          </p:nvPr>
        </p:nvSpPr>
        <p:spPr>
          <a:xfrm>
            <a:off x="457201" y="1631157"/>
            <a:ext cx="4040187"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88" name="Google Shape;188;p35"/>
          <p:cNvSpPr txBox="1">
            <a:spLocks noGrp="1"/>
          </p:cNvSpPr>
          <p:nvPr>
            <p:ph type="body" idx="3"/>
          </p:nvPr>
        </p:nvSpPr>
        <p:spPr>
          <a:xfrm>
            <a:off x="4645025" y="1151334"/>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89" name="Google Shape;189;p35"/>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90" name="Google Shape;190;p35"/>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1" name="Google Shape;191;p3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2" name="Google Shape;192;p35"/>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87693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95" name="Google Shape;195;p36"/>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6" name="Google Shape;196;p3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7" name="Google Shape;197;p36"/>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084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37"/>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0" name="Google Shape;200;p3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1" name="Google Shape;201;p37"/>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0038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6" name="Shape 5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7" name="Shape 57"/>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2"/>
        <p:cNvGrpSpPr/>
        <p:nvPr/>
      </p:nvGrpSpPr>
      <p:grpSpPr>
        <a:xfrm>
          <a:off x="0" y="0"/>
          <a:ext cx="0" cy="0"/>
          <a:chOff x="0" y="0"/>
          <a:chExt cx="0" cy="0"/>
        </a:xfrm>
      </p:grpSpPr>
      <p:sp>
        <p:nvSpPr>
          <p:cNvPr id="203" name="Google Shape;203;p38"/>
          <p:cNvSpPr txBox="1">
            <a:spLocks noGrp="1"/>
          </p:cNvSpPr>
          <p:nvPr>
            <p:ph type="title"/>
          </p:nvPr>
        </p:nvSpPr>
        <p:spPr>
          <a:xfrm>
            <a:off x="457201" y="204788"/>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04" name="Google Shape;204;p38"/>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05" name="Google Shape;205;p38"/>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06" name="Google Shape;206;p38"/>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7" name="Google Shape;207;p3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8" name="Google Shape;208;p38"/>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7152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1792289" y="3600450"/>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1" name="Google Shape;211;p39"/>
          <p:cNvSpPr>
            <a:spLocks noGrp="1"/>
          </p:cNvSpPr>
          <p:nvPr>
            <p:ph type="pic" idx="2"/>
          </p:nvPr>
        </p:nvSpPr>
        <p:spPr>
          <a:xfrm>
            <a:off x="1792289" y="459581"/>
            <a:ext cx="5486399" cy="3086100"/>
          </a:xfrm>
          <a:prstGeom prst="rect">
            <a:avLst/>
          </a:prstGeom>
          <a:noFill/>
          <a:ln>
            <a:noFill/>
          </a:ln>
        </p:spPr>
      </p:sp>
      <p:sp>
        <p:nvSpPr>
          <p:cNvPr id="212" name="Google Shape;212;p39"/>
          <p:cNvSpPr txBox="1">
            <a:spLocks noGrp="1"/>
          </p:cNvSpPr>
          <p:nvPr>
            <p:ph type="body" idx="1"/>
          </p:nvPr>
        </p:nvSpPr>
        <p:spPr>
          <a:xfrm>
            <a:off x="1792289" y="4025503"/>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13" name="Google Shape;213;p39"/>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4" name="Google Shape;214;p3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5" name="Google Shape;215;p39"/>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29268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8" name="Google Shape;218;p40"/>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19" name="Google Shape;219;p40"/>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0" name="Google Shape;220;p4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1" name="Google Shape;221;p40"/>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14001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2"/>
        <p:cNvGrpSpPr/>
        <p:nvPr/>
      </p:nvGrpSpPr>
      <p:grpSpPr>
        <a:xfrm>
          <a:off x="0" y="0"/>
          <a:ext cx="0" cy="0"/>
          <a:chOff x="0" y="0"/>
          <a:chExt cx="0" cy="0"/>
        </a:xfrm>
      </p:grpSpPr>
      <p:sp>
        <p:nvSpPr>
          <p:cNvPr id="223" name="Google Shape;223;p41"/>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4" name="Google Shape;224;p41"/>
          <p:cNvSpPr txBox="1">
            <a:spLocks noGrp="1"/>
          </p:cNvSpPr>
          <p:nvPr>
            <p:ph type="body" idx="1"/>
          </p:nvPr>
        </p:nvSpPr>
        <p:spPr>
          <a:xfrm rot="5400000">
            <a:off x="1272778" y="-609600"/>
            <a:ext cx="4388644" cy="6019799"/>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25" name="Google Shape;225;p41"/>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6" name="Google Shape;226;p4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7" name="Google Shape;227;p41"/>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55063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7" name="Google Shape;17;p21"/>
          <p:cNvSpPr txBox="1">
            <a:spLocks noGrp="1"/>
          </p:cNvSpPr>
          <p:nvPr>
            <p:ph type="subTitle" idx="1"/>
          </p:nvPr>
        </p:nvSpPr>
        <p:spPr>
          <a:xfrm>
            <a:off x="1371609"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18" name="Google Shape;18;p2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9" name="Google Shape;19;p2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0" name="Google Shape;20;p2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896605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3" name="Google Shape;23;p26"/>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24" name="Google Shape;24;p26"/>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5" name="Google Shape;25;p26"/>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6" name="Google Shape;26;p26"/>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389117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9" name="Google Shape;29;p27"/>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0" name="Google Shape;30;p27"/>
          <p:cNvSpPr txBox="1">
            <a:spLocks noGrp="1"/>
          </p:cNvSpPr>
          <p:nvPr>
            <p:ph type="body" idx="2"/>
          </p:nvPr>
        </p:nvSpPr>
        <p:spPr>
          <a:xfrm>
            <a:off x="4648202" y="1200151"/>
            <a:ext cx="4038599" cy="3394472"/>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31" name="Google Shape;31;p27"/>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2" name="Google Shape;32;p2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3" name="Google Shape;33;p27"/>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44658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6" name="Google Shape;36;p28"/>
          <p:cNvSpPr txBox="1">
            <a:spLocks noGrp="1"/>
          </p:cNvSpPr>
          <p:nvPr>
            <p:ph type="body" idx="1"/>
          </p:nvPr>
        </p:nvSpPr>
        <p:spPr>
          <a:xfrm>
            <a:off x="457209" y="1151335"/>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28"/>
          <p:cNvSpPr txBox="1">
            <a:spLocks noGrp="1"/>
          </p:cNvSpPr>
          <p:nvPr>
            <p:ph type="body" idx="2"/>
          </p:nvPr>
        </p:nvSpPr>
        <p:spPr>
          <a:xfrm>
            <a:off x="457209" y="1631157"/>
            <a:ext cx="4040187"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38" name="Google Shape;38;p28"/>
          <p:cNvSpPr txBox="1">
            <a:spLocks noGrp="1"/>
          </p:cNvSpPr>
          <p:nvPr>
            <p:ph type="body" idx="3"/>
          </p:nvPr>
        </p:nvSpPr>
        <p:spPr>
          <a:xfrm>
            <a:off x="4645025" y="1151335"/>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39" name="Google Shape;39;p28"/>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40" name="Google Shape;40;p28"/>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1" name="Google Shape;41;p28"/>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2" name="Google Shape;42;p28"/>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79869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5" name="Google Shape;45;p29"/>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6" name="Google Shape;46;p29"/>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29"/>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46436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3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1" name="Google Shape;51;p3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097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9" y="204792"/>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body" idx="2"/>
          </p:nvPr>
        </p:nvSpPr>
        <p:spPr>
          <a:xfrm>
            <a:off x="457209" y="1076328"/>
            <a:ext cx="3008313" cy="351829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2" name="Shape 6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3" name="Shape 6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Shape 64"/>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31"/>
          <p:cNvSpPr txBox="1">
            <a:spLocks noGrp="1"/>
          </p:cNvSpPr>
          <p:nvPr>
            <p:ph type="title"/>
          </p:nvPr>
        </p:nvSpPr>
        <p:spPr>
          <a:xfrm>
            <a:off x="457209" y="204792"/>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31"/>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5" name="Google Shape;55;p31"/>
          <p:cNvSpPr txBox="1">
            <a:spLocks noGrp="1"/>
          </p:cNvSpPr>
          <p:nvPr>
            <p:ph type="body" idx="2"/>
          </p:nvPr>
        </p:nvSpPr>
        <p:spPr>
          <a:xfrm>
            <a:off x="457209" y="1076328"/>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56" name="Google Shape;56;p31"/>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7" name="Google Shape;57;p31"/>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8" name="Google Shape;58;p31"/>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48452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1792297" y="3600454"/>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omic Sans MS"/>
              <a:buNone/>
              <a:defRPr sz="2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1" name="Google Shape;61;p32"/>
          <p:cNvSpPr>
            <a:spLocks noGrp="1"/>
          </p:cNvSpPr>
          <p:nvPr>
            <p:ph type="pic" idx="2"/>
          </p:nvPr>
        </p:nvSpPr>
        <p:spPr>
          <a:xfrm>
            <a:off x="1792297" y="459581"/>
            <a:ext cx="5486399" cy="3086100"/>
          </a:xfrm>
          <a:prstGeom prst="rect">
            <a:avLst/>
          </a:prstGeom>
          <a:noFill/>
          <a:ln>
            <a:noFill/>
          </a:ln>
        </p:spPr>
      </p:sp>
      <p:sp>
        <p:nvSpPr>
          <p:cNvPr id="62" name="Google Shape;62;p32"/>
          <p:cNvSpPr txBox="1">
            <a:spLocks noGrp="1"/>
          </p:cNvSpPr>
          <p:nvPr>
            <p:ph type="body" idx="1"/>
          </p:nvPr>
        </p:nvSpPr>
        <p:spPr>
          <a:xfrm>
            <a:off x="1792297" y="4025505"/>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3" name="Google Shape;63;p32"/>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4" name="Google Shape;64;p32"/>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Google Shape;65;p32"/>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514442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8" name="Google Shape;68;p33"/>
          <p:cNvSpPr txBox="1">
            <a:spLocks noGrp="1"/>
          </p:cNvSpPr>
          <p:nvPr>
            <p:ph type="body" idx="1"/>
          </p:nvPr>
        </p:nvSpPr>
        <p:spPr>
          <a:xfrm rot="5400000">
            <a:off x="2874768" y="-1217414"/>
            <a:ext cx="3394472"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69" name="Google Shape;69;p33"/>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Google Shape;70;p3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Google Shape;71;p33"/>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70550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rot="5400000">
            <a:off x="5463782"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4" name="Google Shape;74;p34"/>
          <p:cNvSpPr txBox="1">
            <a:spLocks noGrp="1"/>
          </p:cNvSpPr>
          <p:nvPr>
            <p:ph type="body" idx="1"/>
          </p:nvPr>
        </p:nvSpPr>
        <p:spPr>
          <a:xfrm rot="5400000">
            <a:off x="1272782" y="-609596"/>
            <a:ext cx="4388644"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Google Shape;75;p34"/>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Google Shape;76;p34"/>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omic Sans MS"/>
              <a:buNone/>
              <a:defRPr sz="12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Google Shape;77;p34"/>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1pPr>
            <a:lvl2pPr marL="0" marR="0" lvl="1"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2pPr>
            <a:lvl3pPr marL="0" marR="0" lvl="2"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3pPr>
            <a:lvl4pPr marL="0" marR="0" lvl="3"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4pPr>
            <a:lvl5pPr marL="0" marR="0" lvl="4"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5pPr>
            <a:lvl6pPr marL="0" marR="0" lvl="5"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6pPr>
            <a:lvl7pPr marL="0" marR="0" lvl="6"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7pPr>
            <a:lvl8pPr marL="0" marR="0" lvl="7"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8pPr>
            <a:lvl9pPr marL="0" marR="0" lvl="8" indent="0" algn="r">
              <a:lnSpc>
                <a:spcPct val="100000"/>
              </a:lnSpc>
              <a:spcBef>
                <a:spcPts val="0"/>
              </a:spcBef>
              <a:spcAft>
                <a:spcPts val="0"/>
              </a:spcAft>
              <a:buClr>
                <a:srgbClr val="888888"/>
              </a:buClr>
              <a:buSzPts val="300"/>
              <a:buFont typeface="Comic Sans MS"/>
              <a:buNone/>
              <a:defRPr sz="12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307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4"/>
        <p:cNvGrpSpPr/>
        <p:nvPr/>
      </p:nvGrpSpPr>
      <p:grpSpPr>
        <a:xfrm>
          <a:off x="0" y="0"/>
          <a:ext cx="0" cy="0"/>
          <a:chOff x="0" y="0"/>
          <a:chExt cx="0" cy="0"/>
        </a:xfrm>
      </p:grpSpPr>
      <p:sp>
        <p:nvSpPr>
          <p:cNvPr id="85" name="Google Shape;85;p2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marR="0" lvl="1" algn="l">
              <a:spcBef>
                <a:spcPts val="0"/>
              </a:spcBef>
              <a:spcAft>
                <a:spcPts val="0"/>
              </a:spcAft>
              <a:buSzPts val="1400"/>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86" name="Google Shape;86;p23"/>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87" name="Google Shape;87;p2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8" name="Google Shape;88;p2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9" name="Google Shape;89;p2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435353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3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93" name="Google Shape;93;p35"/>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4" name="Google Shape;94;p35"/>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5" name="Google Shape;95;p35"/>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02035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36"/>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8" name="Google Shape;98;p36"/>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99" name="Google Shape;99;p36"/>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69146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722312" y="3305176"/>
            <a:ext cx="7772400" cy="10214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3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a:off x="722312" y="2180035"/>
            <a:ext cx="7772400" cy="11252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500"/>
              <a:buFont typeface="Comic Sans MS"/>
              <a:buNone/>
              <a:defRPr sz="1500">
                <a:solidFill>
                  <a:srgbClr val="888888"/>
                </a:solidFill>
              </a:defRPr>
            </a:lvl1pPr>
            <a:lvl2pPr marL="914400" lvl="1" indent="-228600" algn="l">
              <a:lnSpc>
                <a:spcPct val="100000"/>
              </a:lnSpc>
              <a:spcBef>
                <a:spcPts val="0"/>
              </a:spcBef>
              <a:spcAft>
                <a:spcPts val="0"/>
              </a:spcAft>
              <a:buClr>
                <a:srgbClr val="888888"/>
              </a:buClr>
              <a:buSzPts val="1350"/>
              <a:buFont typeface="Comic Sans MS"/>
              <a:buNone/>
              <a:defRPr sz="1350">
                <a:solidFill>
                  <a:srgbClr val="888888"/>
                </a:solidFill>
              </a:defRPr>
            </a:lvl2pPr>
            <a:lvl3pPr marL="1371600" lvl="2" indent="-228600" algn="l">
              <a:lnSpc>
                <a:spcPct val="100000"/>
              </a:lnSpc>
              <a:spcBef>
                <a:spcPts val="0"/>
              </a:spcBef>
              <a:spcAft>
                <a:spcPts val="0"/>
              </a:spcAft>
              <a:buClr>
                <a:srgbClr val="888888"/>
              </a:buClr>
              <a:buSzPts val="1200"/>
              <a:buFont typeface="Comic Sans MS"/>
              <a:buNone/>
              <a:defRPr sz="1200">
                <a:solidFill>
                  <a:srgbClr val="888888"/>
                </a:solidFill>
              </a:defRPr>
            </a:lvl3pPr>
            <a:lvl4pPr marL="1828800" lvl="3" indent="-228600" algn="l">
              <a:lnSpc>
                <a:spcPct val="100000"/>
              </a:lnSpc>
              <a:spcBef>
                <a:spcPts val="0"/>
              </a:spcBef>
              <a:spcAft>
                <a:spcPts val="0"/>
              </a:spcAft>
              <a:buClr>
                <a:srgbClr val="888888"/>
              </a:buClr>
              <a:buSzPts val="1050"/>
              <a:buFont typeface="Comic Sans MS"/>
              <a:buNone/>
              <a:defRPr sz="1050">
                <a:solidFill>
                  <a:srgbClr val="888888"/>
                </a:solidFill>
              </a:defRPr>
            </a:lvl4pPr>
            <a:lvl5pPr marL="2286000" lvl="4" indent="-228600" algn="l">
              <a:lnSpc>
                <a:spcPct val="100000"/>
              </a:lnSpc>
              <a:spcBef>
                <a:spcPts val="0"/>
              </a:spcBef>
              <a:spcAft>
                <a:spcPts val="0"/>
              </a:spcAft>
              <a:buClr>
                <a:srgbClr val="888888"/>
              </a:buClr>
              <a:buSzPts val="1050"/>
              <a:buFont typeface="Comic Sans MS"/>
              <a:buNone/>
              <a:defRPr sz="1050">
                <a:solidFill>
                  <a:srgbClr val="888888"/>
                </a:solidFill>
              </a:defRPr>
            </a:lvl5pPr>
            <a:lvl6pPr marL="2743200" lvl="5" indent="-228600" algn="l">
              <a:lnSpc>
                <a:spcPct val="100000"/>
              </a:lnSpc>
              <a:spcBef>
                <a:spcPts val="0"/>
              </a:spcBef>
              <a:spcAft>
                <a:spcPts val="0"/>
              </a:spcAft>
              <a:buClr>
                <a:srgbClr val="888888"/>
              </a:buClr>
              <a:buSzPts val="1050"/>
              <a:buFont typeface="Comic Sans MS"/>
              <a:buNone/>
              <a:defRPr sz="1050">
                <a:solidFill>
                  <a:srgbClr val="888888"/>
                </a:solidFill>
              </a:defRPr>
            </a:lvl6pPr>
            <a:lvl7pPr marL="3200400" lvl="6" indent="-228600" algn="l">
              <a:lnSpc>
                <a:spcPct val="100000"/>
              </a:lnSpc>
              <a:spcBef>
                <a:spcPts val="0"/>
              </a:spcBef>
              <a:spcAft>
                <a:spcPts val="0"/>
              </a:spcAft>
              <a:buClr>
                <a:srgbClr val="888888"/>
              </a:buClr>
              <a:buSzPts val="1050"/>
              <a:buFont typeface="Comic Sans MS"/>
              <a:buNone/>
              <a:defRPr sz="1050">
                <a:solidFill>
                  <a:srgbClr val="888888"/>
                </a:solidFill>
              </a:defRPr>
            </a:lvl7pPr>
            <a:lvl8pPr marL="3657600" lvl="7" indent="-228600" algn="l">
              <a:lnSpc>
                <a:spcPct val="100000"/>
              </a:lnSpc>
              <a:spcBef>
                <a:spcPts val="0"/>
              </a:spcBef>
              <a:spcAft>
                <a:spcPts val="0"/>
              </a:spcAft>
              <a:buClr>
                <a:srgbClr val="888888"/>
              </a:buClr>
              <a:buSzPts val="1050"/>
              <a:buFont typeface="Comic Sans MS"/>
              <a:buNone/>
              <a:defRPr sz="1050">
                <a:solidFill>
                  <a:srgbClr val="888888"/>
                </a:solidFill>
              </a:defRPr>
            </a:lvl8pPr>
            <a:lvl9pPr marL="4114800" lvl="8" indent="-228600" algn="l">
              <a:lnSpc>
                <a:spcPct val="100000"/>
              </a:lnSpc>
              <a:spcBef>
                <a:spcPts val="0"/>
              </a:spcBef>
              <a:spcAft>
                <a:spcPts val="0"/>
              </a:spcAft>
              <a:buClr>
                <a:srgbClr val="888888"/>
              </a:buClr>
              <a:buSzPts val="1050"/>
              <a:buFont typeface="Comic Sans MS"/>
              <a:buNone/>
              <a:defRPr sz="1050">
                <a:solidFill>
                  <a:srgbClr val="888888"/>
                </a:solidFill>
              </a:defRPr>
            </a:lvl9pPr>
          </a:lstStyle>
          <a:p>
            <a:endParaRPr/>
          </a:p>
        </p:txBody>
      </p:sp>
      <p:sp>
        <p:nvSpPr>
          <p:cNvPr id="103" name="Google Shape;103;p37"/>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4" name="Google Shape;104;p3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05" name="Google Shape;105;p37"/>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66424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6"/>
        <p:cNvGrpSpPr/>
        <p:nvPr/>
      </p:nvGrpSpPr>
      <p:grpSpPr>
        <a:xfrm>
          <a:off x="0" y="0"/>
          <a:ext cx="0" cy="0"/>
          <a:chOff x="0" y="0"/>
          <a:chExt cx="0" cy="0"/>
        </a:xfrm>
      </p:grpSpPr>
      <p:sp>
        <p:nvSpPr>
          <p:cNvPr id="107" name="Google Shape;107;p3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8"/>
          <p:cNvSpPr txBox="1">
            <a:spLocks noGrp="1"/>
          </p:cNvSpPr>
          <p:nvPr>
            <p:ph type="body" idx="1"/>
          </p:nvPr>
        </p:nvSpPr>
        <p:spPr>
          <a:xfrm>
            <a:off x="457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09" name="Google Shape;109;p38"/>
          <p:cNvSpPr txBox="1">
            <a:spLocks noGrp="1"/>
          </p:cNvSpPr>
          <p:nvPr>
            <p:ph type="body" idx="2"/>
          </p:nvPr>
        </p:nvSpPr>
        <p:spPr>
          <a:xfrm>
            <a:off x="4648201" y="1200150"/>
            <a:ext cx="4038599" cy="3394575"/>
          </a:xfrm>
          <a:prstGeom prst="rect">
            <a:avLst/>
          </a:prstGeom>
          <a:noFill/>
          <a:ln>
            <a:noFill/>
          </a:ln>
        </p:spPr>
        <p:txBody>
          <a:bodyPr spcFirstLastPara="1" wrap="square" lIns="91425" tIns="91425" rIns="91425" bIns="91425" anchor="t" anchorCtr="0">
            <a:noAutofit/>
          </a:bodyPr>
          <a:lstStyle>
            <a:lvl1pPr marL="457200" lvl="0" indent="-361950" algn="l">
              <a:lnSpc>
                <a:spcPct val="100000"/>
              </a:lnSpc>
              <a:spcBef>
                <a:spcPts val="0"/>
              </a:spcBef>
              <a:spcAft>
                <a:spcPts val="0"/>
              </a:spcAft>
              <a:buSzPts val="2100"/>
              <a:buChar char="•"/>
              <a:defRPr sz="2100"/>
            </a:lvl1pPr>
            <a:lvl2pPr marL="914400" lvl="1" indent="-342900" algn="l">
              <a:lnSpc>
                <a:spcPct val="100000"/>
              </a:lnSpc>
              <a:spcBef>
                <a:spcPts val="0"/>
              </a:spcBef>
              <a:spcAft>
                <a:spcPts val="0"/>
              </a:spcAft>
              <a:buSzPts val="1800"/>
              <a:buChar char="–"/>
              <a:defRPr sz="1800"/>
            </a:lvl2pPr>
            <a:lvl3pPr marL="1371600" lvl="2" indent="-323850" algn="l">
              <a:lnSpc>
                <a:spcPct val="100000"/>
              </a:lnSpc>
              <a:spcBef>
                <a:spcPts val="0"/>
              </a:spcBef>
              <a:spcAft>
                <a:spcPts val="0"/>
              </a:spcAft>
              <a:buSzPts val="1500"/>
              <a:buChar char="•"/>
              <a:defRPr sz="1500"/>
            </a:lvl3pPr>
            <a:lvl4pPr marL="1828800" lvl="3" indent="-314325" algn="l">
              <a:lnSpc>
                <a:spcPct val="100000"/>
              </a:lnSpc>
              <a:spcBef>
                <a:spcPts val="0"/>
              </a:spcBef>
              <a:spcAft>
                <a:spcPts val="0"/>
              </a:spcAft>
              <a:buSzPts val="1350"/>
              <a:buChar char="–"/>
              <a:defRPr sz="1350"/>
            </a:lvl4pPr>
            <a:lvl5pPr marL="2286000" lvl="4" indent="-314325" algn="l">
              <a:lnSpc>
                <a:spcPct val="100000"/>
              </a:lnSpc>
              <a:spcBef>
                <a:spcPts val="0"/>
              </a:spcBef>
              <a:spcAft>
                <a:spcPts val="0"/>
              </a:spcAft>
              <a:buSzPts val="1350"/>
              <a:buChar char="»"/>
              <a:defRPr sz="1350"/>
            </a:lvl5pPr>
            <a:lvl6pPr marL="2743200" lvl="5" indent="-314325" algn="l">
              <a:lnSpc>
                <a:spcPct val="100000"/>
              </a:lnSpc>
              <a:spcBef>
                <a:spcPts val="0"/>
              </a:spcBef>
              <a:spcAft>
                <a:spcPts val="0"/>
              </a:spcAft>
              <a:buSzPts val="1350"/>
              <a:buChar char="•"/>
              <a:defRPr sz="1350"/>
            </a:lvl6pPr>
            <a:lvl7pPr marL="3200400" lvl="6" indent="-314325" algn="l">
              <a:lnSpc>
                <a:spcPct val="100000"/>
              </a:lnSpc>
              <a:spcBef>
                <a:spcPts val="0"/>
              </a:spcBef>
              <a:spcAft>
                <a:spcPts val="0"/>
              </a:spcAft>
              <a:buSzPts val="1350"/>
              <a:buChar char="•"/>
              <a:defRPr sz="1350"/>
            </a:lvl7pPr>
            <a:lvl8pPr marL="3657600" lvl="7" indent="-314325" algn="l">
              <a:lnSpc>
                <a:spcPct val="100000"/>
              </a:lnSpc>
              <a:spcBef>
                <a:spcPts val="0"/>
              </a:spcBef>
              <a:spcAft>
                <a:spcPts val="0"/>
              </a:spcAft>
              <a:buSzPts val="1350"/>
              <a:buChar char="•"/>
              <a:defRPr sz="1350"/>
            </a:lvl8pPr>
            <a:lvl9pPr marL="4114800" lvl="8" indent="-314325" algn="l">
              <a:lnSpc>
                <a:spcPct val="100000"/>
              </a:lnSpc>
              <a:spcBef>
                <a:spcPts val="0"/>
              </a:spcBef>
              <a:spcAft>
                <a:spcPts val="0"/>
              </a:spcAft>
              <a:buSzPts val="1350"/>
              <a:buChar char="•"/>
              <a:defRPr sz="1350"/>
            </a:lvl9pPr>
          </a:lstStyle>
          <a:p>
            <a:endParaRPr/>
          </a:p>
        </p:txBody>
      </p:sp>
      <p:sp>
        <p:nvSpPr>
          <p:cNvPr id="110" name="Google Shape;110;p38"/>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1" name="Google Shape;111;p38"/>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12" name="Google Shape;112;p38"/>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33509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3"/>
        <p:cNvGrpSpPr/>
        <p:nvPr/>
      </p:nvGrpSpPr>
      <p:grpSpPr>
        <a:xfrm>
          <a:off x="0" y="0"/>
          <a:ext cx="0" cy="0"/>
          <a:chOff x="0" y="0"/>
          <a:chExt cx="0" cy="0"/>
        </a:xfrm>
      </p:grpSpPr>
      <p:sp>
        <p:nvSpPr>
          <p:cNvPr id="114" name="Google Shape;114;p3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9"/>
          <p:cNvSpPr txBox="1">
            <a:spLocks noGrp="1"/>
          </p:cNvSpPr>
          <p:nvPr>
            <p:ph type="body" idx="1"/>
          </p:nvPr>
        </p:nvSpPr>
        <p:spPr>
          <a:xfrm>
            <a:off x="457201" y="1151334"/>
            <a:ext cx="4040099"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6" name="Google Shape;116;p39"/>
          <p:cNvSpPr txBox="1">
            <a:spLocks noGrp="1"/>
          </p:cNvSpPr>
          <p:nvPr>
            <p:ph type="body" idx="2"/>
          </p:nvPr>
        </p:nvSpPr>
        <p:spPr>
          <a:xfrm>
            <a:off x="457201" y="1631156"/>
            <a:ext cx="4040099"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7" name="Google Shape;117;p39"/>
          <p:cNvSpPr txBox="1">
            <a:spLocks noGrp="1"/>
          </p:cNvSpPr>
          <p:nvPr>
            <p:ph type="body" idx="3"/>
          </p:nvPr>
        </p:nvSpPr>
        <p:spPr>
          <a:xfrm>
            <a:off x="4645025" y="1151334"/>
            <a:ext cx="4041900" cy="4799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800"/>
              <a:buFont typeface="Comic Sans MS"/>
              <a:buNone/>
              <a:defRPr sz="1800" b="1"/>
            </a:lvl1pPr>
            <a:lvl2pPr marL="914400" lvl="1" indent="-228600" algn="l">
              <a:lnSpc>
                <a:spcPct val="100000"/>
              </a:lnSpc>
              <a:spcBef>
                <a:spcPts val="0"/>
              </a:spcBef>
              <a:spcAft>
                <a:spcPts val="0"/>
              </a:spcAft>
              <a:buSzPts val="1500"/>
              <a:buFont typeface="Comic Sans MS"/>
              <a:buNone/>
              <a:defRPr sz="1500" b="1"/>
            </a:lvl2pPr>
            <a:lvl3pPr marL="1371600" lvl="2" indent="-228600" algn="l">
              <a:lnSpc>
                <a:spcPct val="100000"/>
              </a:lnSpc>
              <a:spcBef>
                <a:spcPts val="0"/>
              </a:spcBef>
              <a:spcAft>
                <a:spcPts val="0"/>
              </a:spcAft>
              <a:buSzPts val="1350"/>
              <a:buFont typeface="Comic Sans MS"/>
              <a:buNone/>
              <a:defRPr sz="1350" b="1"/>
            </a:lvl3pPr>
            <a:lvl4pPr marL="1828800" lvl="3" indent="-228600" algn="l">
              <a:lnSpc>
                <a:spcPct val="100000"/>
              </a:lnSpc>
              <a:spcBef>
                <a:spcPts val="0"/>
              </a:spcBef>
              <a:spcAft>
                <a:spcPts val="0"/>
              </a:spcAft>
              <a:buSzPts val="1200"/>
              <a:buFont typeface="Comic Sans MS"/>
              <a:buNone/>
              <a:defRPr sz="1200" b="1"/>
            </a:lvl4pPr>
            <a:lvl5pPr marL="2286000" lvl="4" indent="-228600" algn="l">
              <a:lnSpc>
                <a:spcPct val="100000"/>
              </a:lnSpc>
              <a:spcBef>
                <a:spcPts val="0"/>
              </a:spcBef>
              <a:spcAft>
                <a:spcPts val="0"/>
              </a:spcAft>
              <a:buSzPts val="1200"/>
              <a:buFont typeface="Comic Sans MS"/>
              <a:buNone/>
              <a:defRPr sz="1200" b="1"/>
            </a:lvl5pPr>
            <a:lvl6pPr marL="2743200" lvl="5" indent="-228600" algn="l">
              <a:lnSpc>
                <a:spcPct val="100000"/>
              </a:lnSpc>
              <a:spcBef>
                <a:spcPts val="0"/>
              </a:spcBef>
              <a:spcAft>
                <a:spcPts val="0"/>
              </a:spcAft>
              <a:buSzPts val="1200"/>
              <a:buFont typeface="Comic Sans MS"/>
              <a:buNone/>
              <a:defRPr sz="1200" b="1"/>
            </a:lvl6pPr>
            <a:lvl7pPr marL="3200400" lvl="6" indent="-228600" algn="l">
              <a:lnSpc>
                <a:spcPct val="100000"/>
              </a:lnSpc>
              <a:spcBef>
                <a:spcPts val="0"/>
              </a:spcBef>
              <a:spcAft>
                <a:spcPts val="0"/>
              </a:spcAft>
              <a:buSzPts val="1200"/>
              <a:buFont typeface="Comic Sans MS"/>
              <a:buNone/>
              <a:defRPr sz="1200" b="1"/>
            </a:lvl7pPr>
            <a:lvl8pPr marL="3657600" lvl="7" indent="-228600" algn="l">
              <a:lnSpc>
                <a:spcPct val="100000"/>
              </a:lnSpc>
              <a:spcBef>
                <a:spcPts val="0"/>
              </a:spcBef>
              <a:spcAft>
                <a:spcPts val="0"/>
              </a:spcAft>
              <a:buSzPts val="1200"/>
              <a:buFont typeface="Comic Sans MS"/>
              <a:buNone/>
              <a:defRPr sz="1200" b="1"/>
            </a:lvl8pPr>
            <a:lvl9pPr marL="4114800" lvl="8" indent="-228600" algn="l">
              <a:lnSpc>
                <a:spcPct val="100000"/>
              </a:lnSpc>
              <a:spcBef>
                <a:spcPts val="0"/>
              </a:spcBef>
              <a:spcAft>
                <a:spcPts val="0"/>
              </a:spcAft>
              <a:buSzPts val="1200"/>
              <a:buFont typeface="Comic Sans MS"/>
              <a:buNone/>
              <a:defRPr sz="1200" b="1"/>
            </a:lvl9pPr>
          </a:lstStyle>
          <a:p>
            <a:endParaRPr/>
          </a:p>
        </p:txBody>
      </p:sp>
      <p:sp>
        <p:nvSpPr>
          <p:cNvPr id="118" name="Google Shape;118;p39"/>
          <p:cNvSpPr txBox="1">
            <a:spLocks noGrp="1"/>
          </p:cNvSpPr>
          <p:nvPr>
            <p:ph type="body" idx="4"/>
          </p:nvPr>
        </p:nvSpPr>
        <p:spPr>
          <a:xfrm>
            <a:off x="4645025" y="1631156"/>
            <a:ext cx="4041900" cy="2963475"/>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23850" algn="l">
              <a:lnSpc>
                <a:spcPct val="100000"/>
              </a:lnSpc>
              <a:spcBef>
                <a:spcPts val="0"/>
              </a:spcBef>
              <a:spcAft>
                <a:spcPts val="0"/>
              </a:spcAft>
              <a:buSzPts val="1500"/>
              <a:buChar char="–"/>
              <a:defRPr sz="1500"/>
            </a:lvl2pPr>
            <a:lvl3pPr marL="1371600" lvl="2" indent="-314325" algn="l">
              <a:lnSpc>
                <a:spcPct val="100000"/>
              </a:lnSpc>
              <a:spcBef>
                <a:spcPts val="0"/>
              </a:spcBef>
              <a:spcAft>
                <a:spcPts val="0"/>
              </a:spcAft>
              <a:buSzPts val="1350"/>
              <a:buChar char="•"/>
              <a:defRPr sz="135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19" name="Google Shape;119;p39"/>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0" name="Google Shape;120;p39"/>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1" name="Google Shape;121;p39"/>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9551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97" y="3600454"/>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97" y="459581"/>
            <a:ext cx="5486399" cy="30861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body" idx="1"/>
          </p:nvPr>
        </p:nvSpPr>
        <p:spPr>
          <a:xfrm>
            <a:off x="1792297" y="4025505"/>
            <a:ext cx="5486399" cy="60364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69" name="Shape 69"/>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0" name="Shape 70"/>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1" name="Shape 71"/>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0"/>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5" name="Google Shape;125;p40"/>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26" name="Google Shape;126;p40"/>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028662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7"/>
        <p:cNvGrpSpPr/>
        <p:nvPr/>
      </p:nvGrpSpPr>
      <p:grpSpPr>
        <a:xfrm>
          <a:off x="0" y="0"/>
          <a:ext cx="0" cy="0"/>
          <a:chOff x="0" y="0"/>
          <a:chExt cx="0" cy="0"/>
        </a:xfrm>
      </p:grpSpPr>
      <p:sp>
        <p:nvSpPr>
          <p:cNvPr id="128" name="Google Shape;128;p41"/>
          <p:cNvSpPr txBox="1">
            <a:spLocks noGrp="1"/>
          </p:cNvSpPr>
          <p:nvPr>
            <p:ph type="title"/>
          </p:nvPr>
        </p:nvSpPr>
        <p:spPr>
          <a:xfrm>
            <a:off x="457201" y="204788"/>
            <a:ext cx="3008399" cy="871425"/>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1"/>
          <p:cNvSpPr txBox="1">
            <a:spLocks noGrp="1"/>
          </p:cNvSpPr>
          <p:nvPr>
            <p:ph type="body" idx="1"/>
          </p:nvPr>
        </p:nvSpPr>
        <p:spPr>
          <a:xfrm>
            <a:off x="3575051" y="204788"/>
            <a:ext cx="5111699" cy="438974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61950" algn="l">
              <a:lnSpc>
                <a:spcPct val="100000"/>
              </a:lnSpc>
              <a:spcBef>
                <a:spcPts val="0"/>
              </a:spcBef>
              <a:spcAft>
                <a:spcPts val="0"/>
              </a:spcAft>
              <a:buSzPts val="2100"/>
              <a:buChar char="–"/>
              <a:defRPr sz="2100"/>
            </a:lvl2pPr>
            <a:lvl3pPr marL="1371600" lvl="2" indent="-342900" algn="l">
              <a:lnSpc>
                <a:spcPct val="100000"/>
              </a:lnSpc>
              <a:spcBef>
                <a:spcPts val="0"/>
              </a:spcBef>
              <a:spcAft>
                <a:spcPts val="0"/>
              </a:spcAft>
              <a:buSzPts val="1800"/>
              <a:buChar char="•"/>
              <a:defRPr sz="1800"/>
            </a:lvl3pPr>
            <a:lvl4pPr marL="1828800" lvl="3" indent="-323850" algn="l">
              <a:lnSpc>
                <a:spcPct val="100000"/>
              </a:lnSpc>
              <a:spcBef>
                <a:spcPts val="0"/>
              </a:spcBef>
              <a:spcAft>
                <a:spcPts val="0"/>
              </a:spcAft>
              <a:buSzPts val="1500"/>
              <a:buChar char="–"/>
              <a:defRPr sz="1500"/>
            </a:lvl4pPr>
            <a:lvl5pPr marL="2286000" lvl="4" indent="-323850" algn="l">
              <a:lnSpc>
                <a:spcPct val="100000"/>
              </a:lnSpc>
              <a:spcBef>
                <a:spcPts val="0"/>
              </a:spcBef>
              <a:spcAft>
                <a:spcPts val="0"/>
              </a:spcAft>
              <a:buSzPts val="1500"/>
              <a:buChar char="»"/>
              <a:defRPr sz="1500"/>
            </a:lvl5pPr>
            <a:lvl6pPr marL="2743200" lvl="5" indent="-323850" algn="l">
              <a:lnSpc>
                <a:spcPct val="100000"/>
              </a:lnSpc>
              <a:spcBef>
                <a:spcPts val="0"/>
              </a:spcBef>
              <a:spcAft>
                <a:spcPts val="0"/>
              </a:spcAft>
              <a:buSzPts val="1500"/>
              <a:buChar char="•"/>
              <a:defRPr sz="1500"/>
            </a:lvl6pPr>
            <a:lvl7pPr marL="3200400" lvl="6" indent="-323850" algn="l">
              <a:lnSpc>
                <a:spcPct val="100000"/>
              </a:lnSpc>
              <a:spcBef>
                <a:spcPts val="0"/>
              </a:spcBef>
              <a:spcAft>
                <a:spcPts val="0"/>
              </a:spcAft>
              <a:buSzPts val="1500"/>
              <a:buChar char="•"/>
              <a:defRPr sz="1500"/>
            </a:lvl7pPr>
            <a:lvl8pPr marL="3657600" lvl="7" indent="-323850" algn="l">
              <a:lnSpc>
                <a:spcPct val="100000"/>
              </a:lnSpc>
              <a:spcBef>
                <a:spcPts val="0"/>
              </a:spcBef>
              <a:spcAft>
                <a:spcPts val="0"/>
              </a:spcAft>
              <a:buSzPts val="1500"/>
              <a:buChar char="•"/>
              <a:defRPr sz="1500"/>
            </a:lvl8pPr>
            <a:lvl9pPr marL="4114800" lvl="8" indent="-323850" algn="l">
              <a:lnSpc>
                <a:spcPct val="100000"/>
              </a:lnSpc>
              <a:spcBef>
                <a:spcPts val="0"/>
              </a:spcBef>
              <a:spcAft>
                <a:spcPts val="0"/>
              </a:spcAft>
              <a:buSzPts val="1500"/>
              <a:buChar char="•"/>
              <a:defRPr sz="1500"/>
            </a:lvl9pPr>
          </a:lstStyle>
          <a:p>
            <a:endParaRPr/>
          </a:p>
        </p:txBody>
      </p:sp>
      <p:sp>
        <p:nvSpPr>
          <p:cNvPr id="130" name="Google Shape;130;p41"/>
          <p:cNvSpPr txBox="1">
            <a:spLocks noGrp="1"/>
          </p:cNvSpPr>
          <p:nvPr>
            <p:ph type="body" idx="2"/>
          </p:nvPr>
        </p:nvSpPr>
        <p:spPr>
          <a:xfrm>
            <a:off x="457201" y="1076326"/>
            <a:ext cx="3008399" cy="351832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1" name="Google Shape;131;p41"/>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2" name="Google Shape;132;p41"/>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3" name="Google Shape;133;p41"/>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70576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4"/>
        <p:cNvGrpSpPr/>
        <p:nvPr/>
      </p:nvGrpSpPr>
      <p:grpSpPr>
        <a:xfrm>
          <a:off x="0" y="0"/>
          <a:ext cx="0" cy="0"/>
          <a:chOff x="0" y="0"/>
          <a:chExt cx="0" cy="0"/>
        </a:xfrm>
      </p:grpSpPr>
      <p:sp>
        <p:nvSpPr>
          <p:cNvPr id="135" name="Google Shape;135;p42"/>
          <p:cNvSpPr txBox="1">
            <a:spLocks noGrp="1"/>
          </p:cNvSpPr>
          <p:nvPr>
            <p:ph type="title"/>
          </p:nvPr>
        </p:nvSpPr>
        <p:spPr>
          <a:xfrm>
            <a:off x="1792289" y="3600451"/>
            <a:ext cx="5486399" cy="425024"/>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500"/>
              <a:buNone/>
              <a:defRPr sz="15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2"/>
          <p:cNvSpPr>
            <a:spLocks noGrp="1"/>
          </p:cNvSpPr>
          <p:nvPr>
            <p:ph type="pic" idx="2"/>
          </p:nvPr>
        </p:nvSpPr>
        <p:spPr>
          <a:xfrm>
            <a:off x="1792289" y="459581"/>
            <a:ext cx="5486399" cy="3086100"/>
          </a:xfrm>
          <a:prstGeom prst="rect">
            <a:avLst/>
          </a:prstGeom>
          <a:noFill/>
          <a:ln>
            <a:noFill/>
          </a:ln>
        </p:spPr>
      </p:sp>
      <p:sp>
        <p:nvSpPr>
          <p:cNvPr id="137" name="Google Shape;137;p42"/>
          <p:cNvSpPr txBox="1">
            <a:spLocks noGrp="1"/>
          </p:cNvSpPr>
          <p:nvPr>
            <p:ph type="body" idx="1"/>
          </p:nvPr>
        </p:nvSpPr>
        <p:spPr>
          <a:xfrm>
            <a:off x="1792289" y="4025503"/>
            <a:ext cx="5486399" cy="603674"/>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050"/>
              <a:buFont typeface="Comic Sans MS"/>
              <a:buNone/>
              <a:defRPr sz="1050"/>
            </a:lvl1pPr>
            <a:lvl2pPr marL="914400" lvl="1" indent="-228600" algn="l">
              <a:lnSpc>
                <a:spcPct val="100000"/>
              </a:lnSpc>
              <a:spcBef>
                <a:spcPts val="0"/>
              </a:spcBef>
              <a:spcAft>
                <a:spcPts val="0"/>
              </a:spcAft>
              <a:buSzPts val="900"/>
              <a:buFont typeface="Comic Sans MS"/>
              <a:buNone/>
              <a:defRPr sz="900"/>
            </a:lvl2pPr>
            <a:lvl3pPr marL="1371600" lvl="2" indent="-228600" algn="l">
              <a:lnSpc>
                <a:spcPct val="100000"/>
              </a:lnSpc>
              <a:spcBef>
                <a:spcPts val="0"/>
              </a:spcBef>
              <a:spcAft>
                <a:spcPts val="0"/>
              </a:spcAft>
              <a:buSzPts val="750"/>
              <a:buFont typeface="Comic Sans MS"/>
              <a:buNone/>
              <a:defRPr sz="750"/>
            </a:lvl3pPr>
            <a:lvl4pPr marL="1828800" lvl="3" indent="-228600" algn="l">
              <a:lnSpc>
                <a:spcPct val="100000"/>
              </a:lnSpc>
              <a:spcBef>
                <a:spcPts val="0"/>
              </a:spcBef>
              <a:spcAft>
                <a:spcPts val="0"/>
              </a:spcAft>
              <a:buSzPts val="675"/>
              <a:buFont typeface="Comic Sans MS"/>
              <a:buNone/>
              <a:defRPr sz="675"/>
            </a:lvl4pPr>
            <a:lvl5pPr marL="2286000" lvl="4" indent="-228600" algn="l">
              <a:lnSpc>
                <a:spcPct val="100000"/>
              </a:lnSpc>
              <a:spcBef>
                <a:spcPts val="0"/>
              </a:spcBef>
              <a:spcAft>
                <a:spcPts val="0"/>
              </a:spcAft>
              <a:buSzPts val="675"/>
              <a:buFont typeface="Comic Sans MS"/>
              <a:buNone/>
              <a:defRPr sz="675"/>
            </a:lvl5pPr>
            <a:lvl6pPr marL="2743200" lvl="5" indent="-228600" algn="l">
              <a:lnSpc>
                <a:spcPct val="100000"/>
              </a:lnSpc>
              <a:spcBef>
                <a:spcPts val="0"/>
              </a:spcBef>
              <a:spcAft>
                <a:spcPts val="0"/>
              </a:spcAft>
              <a:buSzPts val="675"/>
              <a:buFont typeface="Comic Sans MS"/>
              <a:buNone/>
              <a:defRPr sz="675"/>
            </a:lvl6pPr>
            <a:lvl7pPr marL="3200400" lvl="6" indent="-228600" algn="l">
              <a:lnSpc>
                <a:spcPct val="100000"/>
              </a:lnSpc>
              <a:spcBef>
                <a:spcPts val="0"/>
              </a:spcBef>
              <a:spcAft>
                <a:spcPts val="0"/>
              </a:spcAft>
              <a:buSzPts val="675"/>
              <a:buFont typeface="Comic Sans MS"/>
              <a:buNone/>
              <a:defRPr sz="675"/>
            </a:lvl7pPr>
            <a:lvl8pPr marL="3657600" lvl="7" indent="-228600" algn="l">
              <a:lnSpc>
                <a:spcPct val="100000"/>
              </a:lnSpc>
              <a:spcBef>
                <a:spcPts val="0"/>
              </a:spcBef>
              <a:spcAft>
                <a:spcPts val="0"/>
              </a:spcAft>
              <a:buSzPts val="675"/>
              <a:buFont typeface="Comic Sans MS"/>
              <a:buNone/>
              <a:defRPr sz="675"/>
            </a:lvl8pPr>
            <a:lvl9pPr marL="4114800" lvl="8" indent="-228600" algn="l">
              <a:lnSpc>
                <a:spcPct val="100000"/>
              </a:lnSpc>
              <a:spcBef>
                <a:spcPts val="0"/>
              </a:spcBef>
              <a:spcAft>
                <a:spcPts val="0"/>
              </a:spcAft>
              <a:buSzPts val="675"/>
              <a:buFont typeface="Comic Sans MS"/>
              <a:buNone/>
              <a:defRPr sz="675"/>
            </a:lvl9pPr>
          </a:lstStyle>
          <a:p>
            <a:endParaRPr/>
          </a:p>
        </p:txBody>
      </p:sp>
      <p:sp>
        <p:nvSpPr>
          <p:cNvPr id="138" name="Google Shape;138;p4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9" name="Google Shape;139;p4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0" name="Google Shape;140;p4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6924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1"/>
        <p:cNvGrpSpPr/>
        <p:nvPr/>
      </p:nvGrpSpPr>
      <p:grpSpPr>
        <a:xfrm>
          <a:off x="0" y="0"/>
          <a:ext cx="0" cy="0"/>
          <a:chOff x="0" y="0"/>
          <a:chExt cx="0" cy="0"/>
        </a:xfrm>
      </p:grpSpPr>
      <p:sp>
        <p:nvSpPr>
          <p:cNvPr id="142" name="Google Shape;142;p4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3"/>
          <p:cNvSpPr txBox="1">
            <a:spLocks noGrp="1"/>
          </p:cNvSpPr>
          <p:nvPr>
            <p:ph type="body" idx="1"/>
          </p:nvPr>
        </p:nvSpPr>
        <p:spPr>
          <a:xfrm rot="5400000">
            <a:off x="2874712" y="-1217363"/>
            <a:ext cx="3394575"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44" name="Google Shape;144;p43"/>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5" name="Google Shape;145;p4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6" name="Google Shape;146;p43"/>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93558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7"/>
        <p:cNvGrpSpPr/>
        <p:nvPr/>
      </p:nvGrpSpPr>
      <p:grpSpPr>
        <a:xfrm>
          <a:off x="0" y="0"/>
          <a:ext cx="0" cy="0"/>
          <a:chOff x="0" y="0"/>
          <a:chExt cx="0" cy="0"/>
        </a:xfrm>
      </p:grpSpPr>
      <p:sp>
        <p:nvSpPr>
          <p:cNvPr id="148" name="Google Shape;148;p44"/>
          <p:cNvSpPr txBox="1">
            <a:spLocks noGrp="1"/>
          </p:cNvSpPr>
          <p:nvPr>
            <p:ph type="title"/>
          </p:nvPr>
        </p:nvSpPr>
        <p:spPr>
          <a:xfrm rot="5400000">
            <a:off x="5463787" y="1371590"/>
            <a:ext cx="43886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300"/>
              <a:buFont typeface="Comic Sans MS"/>
              <a:buNone/>
              <a:defRPr sz="3300">
                <a:solidFill>
                  <a:schemeClr val="dk1"/>
                </a:solidFill>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4"/>
          <p:cNvSpPr txBox="1">
            <a:spLocks noGrp="1"/>
          </p:cNvSpPr>
          <p:nvPr>
            <p:ph type="body" idx="1"/>
          </p:nvPr>
        </p:nvSpPr>
        <p:spPr>
          <a:xfrm rot="5400000">
            <a:off x="1272788" y="-609609"/>
            <a:ext cx="4388625" cy="6019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solidFill>
                  <a:schemeClr val="dk1"/>
                </a:solidFill>
                <a:latin typeface="Comic Sans MS"/>
                <a:ea typeface="Comic Sans MS"/>
                <a:cs typeface="Comic Sans MS"/>
                <a:sym typeface="Comic Sans MS"/>
              </a:defRPr>
            </a:lvl1pPr>
            <a:lvl2pPr marL="914400" lvl="1" indent="-361950" algn="l">
              <a:lnSpc>
                <a:spcPct val="100000"/>
              </a:lnSpc>
              <a:spcBef>
                <a:spcPts val="420"/>
              </a:spcBef>
              <a:spcAft>
                <a:spcPts val="0"/>
              </a:spcAft>
              <a:buClr>
                <a:schemeClr val="dk1"/>
              </a:buClr>
              <a:buSzPts val="2100"/>
              <a:buFont typeface="Arial"/>
              <a:buChar char="–"/>
              <a:defRPr sz="2100">
                <a:solidFill>
                  <a:schemeClr val="dk1"/>
                </a:solidFill>
                <a:latin typeface="Comic Sans MS"/>
                <a:ea typeface="Comic Sans MS"/>
                <a:cs typeface="Comic Sans MS"/>
                <a:sym typeface="Comic Sans MS"/>
              </a:defRPr>
            </a:lvl2pPr>
            <a:lvl3pPr marL="1371600" lvl="2" indent="-342900" algn="l">
              <a:lnSpc>
                <a:spcPct val="100000"/>
              </a:lnSpc>
              <a:spcBef>
                <a:spcPts val="360"/>
              </a:spcBef>
              <a:spcAft>
                <a:spcPts val="0"/>
              </a:spcAft>
              <a:buClr>
                <a:schemeClr val="dk1"/>
              </a:buClr>
              <a:buSzPts val="1800"/>
              <a:buFont typeface="Arial"/>
              <a:buChar char="•"/>
              <a:defRPr sz="1800">
                <a:solidFill>
                  <a:schemeClr val="dk1"/>
                </a:solidFill>
                <a:latin typeface="Comic Sans MS"/>
                <a:ea typeface="Comic Sans MS"/>
                <a:cs typeface="Comic Sans MS"/>
                <a:sym typeface="Comic Sans MS"/>
              </a:defRPr>
            </a:lvl3pPr>
            <a:lvl4pPr marL="1828800" lvl="3"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4pPr>
            <a:lvl5pPr marL="2286000" lvl="4"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5pPr>
            <a:lvl6pPr marL="2743200" lvl="5"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6pPr>
            <a:lvl7pPr marL="3200400" lvl="6"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7pPr>
            <a:lvl8pPr marL="3657600" lvl="7"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8pPr>
            <a:lvl9pPr marL="4114800" lvl="8" indent="-323850" algn="l">
              <a:lnSpc>
                <a:spcPct val="100000"/>
              </a:lnSpc>
              <a:spcBef>
                <a:spcPts val="300"/>
              </a:spcBef>
              <a:spcAft>
                <a:spcPts val="0"/>
              </a:spcAft>
              <a:buClr>
                <a:schemeClr val="dk1"/>
              </a:buClr>
              <a:buSzPts val="1500"/>
              <a:buFont typeface="Arial"/>
              <a:buChar char="•"/>
              <a:defRPr sz="1500">
                <a:solidFill>
                  <a:schemeClr val="dk1"/>
                </a:solidFill>
                <a:latin typeface="Comic Sans MS"/>
                <a:ea typeface="Comic Sans MS"/>
                <a:cs typeface="Comic Sans MS"/>
                <a:sym typeface="Comic Sans MS"/>
              </a:defRPr>
            </a:lvl9pPr>
          </a:lstStyle>
          <a:p>
            <a:endParaRPr/>
          </a:p>
        </p:txBody>
      </p:sp>
      <p:sp>
        <p:nvSpPr>
          <p:cNvPr id="150" name="Google Shape;150;p44"/>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1" name="Google Shape;151;p44"/>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2" name="Google Shape;152;p44"/>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51255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61" name="Google Shape;161;p25"/>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162" name="Google Shape;162;p25"/>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3" name="Google Shape;163;p2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4" name="Google Shape;164;p25"/>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09831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5"/>
        <p:cNvGrpSpPr/>
        <p:nvPr/>
      </p:nvGrpSpPr>
      <p:grpSpPr>
        <a:xfrm>
          <a:off x="0" y="0"/>
          <a:ext cx="0" cy="0"/>
          <a:chOff x="0" y="0"/>
          <a:chExt cx="0" cy="0"/>
        </a:xfrm>
      </p:grpSpPr>
      <p:sp>
        <p:nvSpPr>
          <p:cNvPr id="166" name="Google Shape;166;p45"/>
          <p:cNvSpPr txBox="1">
            <a:spLocks noGrp="1"/>
          </p:cNvSpPr>
          <p:nvPr>
            <p:ph type="ctrTitle"/>
          </p:nvPr>
        </p:nvSpPr>
        <p:spPr>
          <a:xfrm>
            <a:off x="685800" y="1597819"/>
            <a:ext cx="7772400" cy="110251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67" name="Google Shape;167;p45"/>
          <p:cNvSpPr txBox="1">
            <a:spLocks noGrp="1"/>
          </p:cNvSpPr>
          <p:nvPr>
            <p:ph type="subTitle" idx="1"/>
          </p:nvPr>
        </p:nvSpPr>
        <p:spPr>
          <a:xfrm>
            <a:off x="1371601" y="2914650"/>
            <a:ext cx="6400799" cy="131445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omic Sans MS"/>
                <a:ea typeface="Comic Sans MS"/>
                <a:cs typeface="Comic Sans MS"/>
                <a:sym typeface="Comic Sans MS"/>
              </a:defRPr>
            </a:lvl1pPr>
            <a:lvl2pPr marR="0" lvl="1" algn="ctr">
              <a:lnSpc>
                <a:spcPct val="100000"/>
              </a:lnSpc>
              <a:spcBef>
                <a:spcPts val="420"/>
              </a:spcBef>
              <a:spcAft>
                <a:spcPts val="0"/>
              </a:spcAft>
              <a:buClr>
                <a:srgbClr val="888888"/>
              </a:buClr>
              <a:buSzPts val="2100"/>
              <a:buFont typeface="Arial"/>
              <a:buNone/>
              <a:defRPr sz="2100" b="0" i="0" u="none" strike="noStrike" cap="none">
                <a:solidFill>
                  <a:srgbClr val="888888"/>
                </a:solidFill>
                <a:latin typeface="Comic Sans MS"/>
                <a:ea typeface="Comic Sans MS"/>
                <a:cs typeface="Comic Sans MS"/>
                <a:sym typeface="Comic Sans M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omic Sans MS"/>
                <a:ea typeface="Comic Sans MS"/>
                <a:cs typeface="Comic Sans MS"/>
                <a:sym typeface="Comic Sans MS"/>
              </a:defRPr>
            </a:lvl3pPr>
            <a:lvl4pPr marR="0" lvl="3"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4pPr>
            <a:lvl5pPr marR="0" lvl="4"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5pPr>
            <a:lvl6pPr marR="0" lvl="5"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6pPr>
            <a:lvl7pPr marR="0" lvl="6"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7pPr>
            <a:lvl8pPr marR="0" lvl="7"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8pPr>
            <a:lvl9pPr marR="0" lvl="8" algn="ctr">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9pPr>
          </a:lstStyle>
          <a:p>
            <a:endParaRPr/>
          </a:p>
        </p:txBody>
      </p:sp>
      <p:sp>
        <p:nvSpPr>
          <p:cNvPr id="168" name="Google Shape;168;p45"/>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69" name="Google Shape;169;p45"/>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0" name="Google Shape;170;p45"/>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31327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722312" y="3305176"/>
            <a:ext cx="7772400" cy="1021556"/>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3000"/>
              <a:buFont typeface="Comic Sans MS"/>
              <a:buNone/>
              <a:defRPr sz="3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73" name="Google Shape;173;p46"/>
          <p:cNvSpPr txBox="1">
            <a:spLocks noGrp="1"/>
          </p:cNvSpPr>
          <p:nvPr>
            <p:ph type="body" idx="1"/>
          </p:nvPr>
        </p:nvSpPr>
        <p:spPr>
          <a:xfrm>
            <a:off x="722312" y="2180035"/>
            <a:ext cx="7772400" cy="112514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00"/>
              </a:spcBef>
              <a:spcAft>
                <a:spcPts val="0"/>
              </a:spcAft>
              <a:buClr>
                <a:srgbClr val="888888"/>
              </a:buClr>
              <a:buSzPts val="1500"/>
              <a:buFont typeface="Arial"/>
              <a:buNone/>
              <a:defRPr sz="1500" b="0" i="0" u="none" strike="noStrike" cap="none">
                <a:solidFill>
                  <a:srgbClr val="888888"/>
                </a:solidFill>
                <a:latin typeface="Comic Sans MS"/>
                <a:ea typeface="Comic Sans MS"/>
                <a:cs typeface="Comic Sans MS"/>
                <a:sym typeface="Comic Sans MS"/>
              </a:defRPr>
            </a:lvl1pPr>
            <a:lvl2pPr marL="914400" marR="0" lvl="1" indent="-228600" algn="l">
              <a:lnSpc>
                <a:spcPct val="100000"/>
              </a:lnSpc>
              <a:spcBef>
                <a:spcPts val="270"/>
              </a:spcBef>
              <a:spcAft>
                <a:spcPts val="0"/>
              </a:spcAft>
              <a:buClr>
                <a:srgbClr val="888888"/>
              </a:buClr>
              <a:buSzPts val="1350"/>
              <a:buFont typeface="Arial"/>
              <a:buNone/>
              <a:defRPr sz="1350" b="0" i="0" u="none" strike="noStrike" cap="none">
                <a:solidFill>
                  <a:srgbClr val="888888"/>
                </a:solidFill>
                <a:latin typeface="Comic Sans MS"/>
                <a:ea typeface="Comic Sans MS"/>
                <a:cs typeface="Comic Sans MS"/>
                <a:sym typeface="Comic Sans MS"/>
              </a:defRPr>
            </a:lvl2pPr>
            <a:lvl3pPr marL="1371600" marR="0" lvl="2" indent="-228600" algn="l">
              <a:lnSpc>
                <a:spcPct val="100000"/>
              </a:lnSpc>
              <a:spcBef>
                <a:spcPts val="240"/>
              </a:spcBef>
              <a:spcAft>
                <a:spcPts val="0"/>
              </a:spcAft>
              <a:buClr>
                <a:srgbClr val="888888"/>
              </a:buClr>
              <a:buSzPts val="1200"/>
              <a:buFont typeface="Arial"/>
              <a:buNone/>
              <a:defRPr sz="1200" b="0" i="0" u="none" strike="noStrike" cap="none">
                <a:solidFill>
                  <a:srgbClr val="888888"/>
                </a:solidFill>
                <a:latin typeface="Comic Sans MS"/>
                <a:ea typeface="Comic Sans MS"/>
                <a:cs typeface="Comic Sans MS"/>
                <a:sym typeface="Comic Sans MS"/>
              </a:defRPr>
            </a:lvl3pPr>
            <a:lvl4pPr marL="1828800" marR="0" lvl="3"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4pPr>
            <a:lvl5pPr marL="2286000" marR="0" lvl="4"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5pPr>
            <a:lvl6pPr marL="2743200" marR="0" lvl="5"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6pPr>
            <a:lvl7pPr marL="3200400" marR="0" lvl="6"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7pPr>
            <a:lvl8pPr marL="3657600" marR="0" lvl="7"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8pPr>
            <a:lvl9pPr marL="4114800" marR="0" lvl="8" indent="-228600" algn="l">
              <a:lnSpc>
                <a:spcPct val="100000"/>
              </a:lnSpc>
              <a:spcBef>
                <a:spcPts val="210"/>
              </a:spcBef>
              <a:spcAft>
                <a:spcPts val="0"/>
              </a:spcAft>
              <a:buClr>
                <a:srgbClr val="888888"/>
              </a:buClr>
              <a:buSzPts val="1050"/>
              <a:buFont typeface="Arial"/>
              <a:buNone/>
              <a:defRPr sz="1050" b="0" i="0" u="none" strike="noStrike" cap="none">
                <a:solidFill>
                  <a:srgbClr val="888888"/>
                </a:solidFill>
                <a:latin typeface="Comic Sans MS"/>
                <a:ea typeface="Comic Sans MS"/>
                <a:cs typeface="Comic Sans MS"/>
                <a:sym typeface="Comic Sans MS"/>
              </a:defRPr>
            </a:lvl9pPr>
          </a:lstStyle>
          <a:p>
            <a:endParaRPr/>
          </a:p>
        </p:txBody>
      </p:sp>
      <p:sp>
        <p:nvSpPr>
          <p:cNvPr id="174" name="Google Shape;174;p46"/>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5" name="Google Shape;175;p4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76" name="Google Shape;176;p46"/>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64231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7"/>
        <p:cNvGrpSpPr/>
        <p:nvPr/>
      </p:nvGrpSpPr>
      <p:grpSpPr>
        <a:xfrm>
          <a:off x="0" y="0"/>
          <a:ext cx="0" cy="0"/>
          <a:chOff x="0" y="0"/>
          <a:chExt cx="0" cy="0"/>
        </a:xfrm>
      </p:grpSpPr>
      <p:sp>
        <p:nvSpPr>
          <p:cNvPr id="178" name="Google Shape;178;p4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79" name="Google Shape;179;p47"/>
          <p:cNvSpPr txBox="1">
            <a:spLocks noGrp="1"/>
          </p:cNvSpPr>
          <p:nvPr>
            <p:ph type="body" idx="1"/>
          </p:nvPr>
        </p:nvSpPr>
        <p:spPr>
          <a:xfrm>
            <a:off x="457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180" name="Google Shape;180;p47"/>
          <p:cNvSpPr txBox="1">
            <a:spLocks noGrp="1"/>
          </p:cNvSpPr>
          <p:nvPr>
            <p:ph type="body" idx="2"/>
          </p:nvPr>
        </p:nvSpPr>
        <p:spPr>
          <a:xfrm>
            <a:off x="4648201" y="1200151"/>
            <a:ext cx="4038599" cy="3394472"/>
          </a:xfrm>
          <a:prstGeom prst="rect">
            <a:avLst/>
          </a:prstGeom>
          <a:noFill/>
          <a:ln>
            <a:noFill/>
          </a:ln>
        </p:spPr>
        <p:txBody>
          <a:bodyPr spcFirstLastPara="1" wrap="square" lIns="91425" tIns="91425" rIns="91425" bIns="91425" anchor="t" anchorCtr="0">
            <a:noAutofit/>
          </a:bodyPr>
          <a:lstStyle>
            <a:lvl1pPr marL="457200" marR="0" lvl="0"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1pPr>
            <a:lvl2pPr marL="914400" marR="0" lvl="1"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2pPr>
            <a:lvl3pPr marL="1371600" marR="0" lvl="2"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3pPr>
            <a:lvl4pPr marL="1828800" marR="0" lvl="3"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4pPr>
            <a:lvl5pPr marL="2286000" marR="0" lvl="4"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5pPr>
            <a:lvl6pPr marL="2743200" marR="0" lvl="5"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6pPr>
            <a:lvl7pPr marL="3200400" marR="0" lvl="6"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7pPr>
            <a:lvl8pPr marL="3657600" marR="0" lvl="7"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8pPr>
            <a:lvl9pPr marL="4114800" marR="0" lvl="8"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9pPr>
          </a:lstStyle>
          <a:p>
            <a:endParaRPr/>
          </a:p>
        </p:txBody>
      </p:sp>
      <p:sp>
        <p:nvSpPr>
          <p:cNvPr id="181" name="Google Shape;181;p47"/>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82" name="Google Shape;182;p47"/>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83" name="Google Shape;183;p47"/>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162487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84"/>
        <p:cNvGrpSpPr/>
        <p:nvPr/>
      </p:nvGrpSpPr>
      <p:grpSpPr>
        <a:xfrm>
          <a:off x="0" y="0"/>
          <a:ext cx="0" cy="0"/>
          <a:chOff x="0" y="0"/>
          <a:chExt cx="0" cy="0"/>
        </a:xfrm>
      </p:grpSpPr>
      <p:sp>
        <p:nvSpPr>
          <p:cNvPr id="185" name="Google Shape;185;p48"/>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86" name="Google Shape;186;p48"/>
          <p:cNvSpPr txBox="1">
            <a:spLocks noGrp="1"/>
          </p:cNvSpPr>
          <p:nvPr>
            <p:ph type="body" idx="1"/>
          </p:nvPr>
        </p:nvSpPr>
        <p:spPr>
          <a:xfrm>
            <a:off x="457201" y="1151334"/>
            <a:ext cx="4040187"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87" name="Google Shape;187;p48"/>
          <p:cNvSpPr txBox="1">
            <a:spLocks noGrp="1"/>
          </p:cNvSpPr>
          <p:nvPr>
            <p:ph type="body" idx="2"/>
          </p:nvPr>
        </p:nvSpPr>
        <p:spPr>
          <a:xfrm>
            <a:off x="457201" y="1631157"/>
            <a:ext cx="4040187"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88" name="Google Shape;188;p48"/>
          <p:cNvSpPr txBox="1">
            <a:spLocks noGrp="1"/>
          </p:cNvSpPr>
          <p:nvPr>
            <p:ph type="body" idx="3"/>
          </p:nvPr>
        </p:nvSpPr>
        <p:spPr>
          <a:xfrm>
            <a:off x="4645025" y="1151334"/>
            <a:ext cx="4041774" cy="47982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300"/>
              </a:spcBef>
              <a:spcAft>
                <a:spcPts val="0"/>
              </a:spcAft>
              <a:buClr>
                <a:schemeClr val="dk1"/>
              </a:buClr>
              <a:buSzPts val="1500"/>
              <a:buFont typeface="Arial"/>
              <a:buNone/>
              <a:defRPr sz="1500" b="1"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270"/>
              </a:spcBef>
              <a:spcAft>
                <a:spcPts val="0"/>
              </a:spcAft>
              <a:buClr>
                <a:schemeClr val="dk1"/>
              </a:buClr>
              <a:buSzPts val="1350"/>
              <a:buFont typeface="Arial"/>
              <a:buNone/>
              <a:defRPr sz="1350" b="1"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Comic Sans MS"/>
                <a:ea typeface="Comic Sans MS"/>
                <a:cs typeface="Comic Sans MS"/>
                <a:sym typeface="Comic Sans MS"/>
              </a:defRPr>
            </a:lvl9pPr>
          </a:lstStyle>
          <a:p>
            <a:endParaRPr/>
          </a:p>
        </p:txBody>
      </p:sp>
      <p:sp>
        <p:nvSpPr>
          <p:cNvPr id="189" name="Google Shape;189;p48"/>
          <p:cNvSpPr txBox="1">
            <a:spLocks noGrp="1"/>
          </p:cNvSpPr>
          <p:nvPr>
            <p:ph type="body" idx="4"/>
          </p:nvPr>
        </p:nvSpPr>
        <p:spPr>
          <a:xfrm>
            <a:off x="4645025" y="1631157"/>
            <a:ext cx="4041774" cy="2963465"/>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1pPr>
            <a:lvl2pPr marL="914400" marR="0" lvl="1"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2pPr>
            <a:lvl3pPr marL="1371600" marR="0" lvl="2" indent="-314325" algn="l">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Comic Sans MS"/>
                <a:ea typeface="Comic Sans MS"/>
                <a:cs typeface="Comic Sans MS"/>
                <a:sym typeface="Comic Sans MS"/>
              </a:defRPr>
            </a:lvl3pPr>
            <a:lvl4pPr marL="1828800" marR="0" lvl="3"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5pPr>
            <a:lvl6pPr marL="2743200" marR="0" lvl="5"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6pPr>
            <a:lvl7pPr marL="3200400" marR="0" lvl="6"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7pPr>
            <a:lvl8pPr marL="3657600" marR="0" lvl="7"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8pPr>
            <a:lvl9pPr marL="4114800" marR="0" lvl="8"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omic Sans MS"/>
                <a:ea typeface="Comic Sans MS"/>
                <a:cs typeface="Comic Sans MS"/>
                <a:sym typeface="Comic Sans MS"/>
              </a:defRPr>
            </a:lvl9pPr>
          </a:lstStyle>
          <a:p>
            <a:endParaRPr/>
          </a:p>
        </p:txBody>
      </p:sp>
      <p:sp>
        <p:nvSpPr>
          <p:cNvPr id="190" name="Google Shape;190;p48"/>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1" name="Google Shape;191;p48"/>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2" name="Google Shape;192;p48"/>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7004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874768" y="-1217414"/>
            <a:ext cx="3394472"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5" name="Shape 75"/>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6" name="Shape 7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7" name="Shape 77"/>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3"/>
        <p:cNvGrpSpPr/>
        <p:nvPr/>
      </p:nvGrpSpPr>
      <p:grpSpPr>
        <a:xfrm>
          <a:off x="0" y="0"/>
          <a:ext cx="0" cy="0"/>
          <a:chOff x="0" y="0"/>
          <a:chExt cx="0" cy="0"/>
        </a:xfrm>
      </p:grpSpPr>
      <p:sp>
        <p:nvSpPr>
          <p:cNvPr id="194" name="Google Shape;194;p4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195" name="Google Shape;195;p49"/>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6" name="Google Shape;196;p4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97" name="Google Shape;197;p49"/>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5124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50"/>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0" name="Google Shape;200;p50"/>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1" name="Google Shape;201;p50"/>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19300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2"/>
        <p:cNvGrpSpPr/>
        <p:nvPr/>
      </p:nvGrpSpPr>
      <p:grpSpPr>
        <a:xfrm>
          <a:off x="0" y="0"/>
          <a:ext cx="0" cy="0"/>
          <a:chOff x="0" y="0"/>
          <a:chExt cx="0" cy="0"/>
        </a:xfrm>
      </p:grpSpPr>
      <p:sp>
        <p:nvSpPr>
          <p:cNvPr id="203" name="Google Shape;203;p51"/>
          <p:cNvSpPr txBox="1">
            <a:spLocks noGrp="1"/>
          </p:cNvSpPr>
          <p:nvPr>
            <p:ph type="title"/>
          </p:nvPr>
        </p:nvSpPr>
        <p:spPr>
          <a:xfrm>
            <a:off x="457201" y="204788"/>
            <a:ext cx="3008313" cy="8715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04" name="Google Shape;204;p51"/>
          <p:cNvSpPr txBox="1">
            <a:spLocks noGrp="1"/>
          </p:cNvSpPr>
          <p:nvPr>
            <p:ph type="body" idx="1"/>
          </p:nvPr>
        </p:nvSpPr>
        <p:spPr>
          <a:xfrm>
            <a:off x="3575050" y="204788"/>
            <a:ext cx="5111750" cy="4389834"/>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05" name="Google Shape;205;p51"/>
          <p:cNvSpPr txBox="1">
            <a:spLocks noGrp="1"/>
          </p:cNvSpPr>
          <p:nvPr>
            <p:ph type="body" idx="2"/>
          </p:nvPr>
        </p:nvSpPr>
        <p:spPr>
          <a:xfrm>
            <a:off x="457201" y="1076326"/>
            <a:ext cx="3008313" cy="351829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06" name="Google Shape;206;p51"/>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7" name="Google Shape;207;p5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8" name="Google Shape;208;p51"/>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802781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09"/>
        <p:cNvGrpSpPr/>
        <p:nvPr/>
      </p:nvGrpSpPr>
      <p:grpSpPr>
        <a:xfrm>
          <a:off x="0" y="0"/>
          <a:ext cx="0" cy="0"/>
          <a:chOff x="0" y="0"/>
          <a:chExt cx="0" cy="0"/>
        </a:xfrm>
      </p:grpSpPr>
      <p:sp>
        <p:nvSpPr>
          <p:cNvPr id="210" name="Google Shape;210;p52"/>
          <p:cNvSpPr txBox="1">
            <a:spLocks noGrp="1"/>
          </p:cNvSpPr>
          <p:nvPr>
            <p:ph type="title"/>
          </p:nvPr>
        </p:nvSpPr>
        <p:spPr>
          <a:xfrm>
            <a:off x="1792289" y="3600450"/>
            <a:ext cx="5486399" cy="42505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500"/>
              <a:buFont typeface="Comic Sans MS"/>
              <a:buNone/>
              <a:defRPr sz="15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1" name="Google Shape;211;p52"/>
          <p:cNvSpPr>
            <a:spLocks noGrp="1"/>
          </p:cNvSpPr>
          <p:nvPr>
            <p:ph type="pic" idx="2"/>
          </p:nvPr>
        </p:nvSpPr>
        <p:spPr>
          <a:xfrm>
            <a:off x="1792289" y="459581"/>
            <a:ext cx="5486399" cy="3086100"/>
          </a:xfrm>
          <a:prstGeom prst="rect">
            <a:avLst/>
          </a:prstGeom>
          <a:noFill/>
          <a:ln>
            <a:noFill/>
          </a:ln>
        </p:spPr>
      </p:sp>
      <p:sp>
        <p:nvSpPr>
          <p:cNvPr id="212" name="Google Shape;212;p52"/>
          <p:cNvSpPr txBox="1">
            <a:spLocks noGrp="1"/>
          </p:cNvSpPr>
          <p:nvPr>
            <p:ph type="body" idx="1"/>
          </p:nvPr>
        </p:nvSpPr>
        <p:spPr>
          <a:xfrm>
            <a:off x="1792289" y="4025503"/>
            <a:ext cx="5486399" cy="603646"/>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10"/>
              </a:spcBef>
              <a:spcAft>
                <a:spcPts val="0"/>
              </a:spcAft>
              <a:buClr>
                <a:schemeClr val="dk1"/>
              </a:buClr>
              <a:buSzPts val="1050"/>
              <a:buFont typeface="Arial"/>
              <a:buNone/>
              <a:defRPr sz="1050" b="0" i="0" u="none" strike="noStrike" cap="none">
                <a:solidFill>
                  <a:schemeClr val="dk1"/>
                </a:solidFill>
                <a:latin typeface="Comic Sans MS"/>
                <a:ea typeface="Comic Sans MS"/>
                <a:cs typeface="Comic Sans MS"/>
                <a:sym typeface="Comic Sans MS"/>
              </a:defRPr>
            </a:lvl1pPr>
            <a:lvl2pPr marL="914400" marR="0" lvl="1"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omic Sans MS"/>
                <a:ea typeface="Comic Sans MS"/>
                <a:cs typeface="Comic Sans MS"/>
                <a:sym typeface="Comic Sans MS"/>
              </a:defRPr>
            </a:lvl2pPr>
            <a:lvl3pPr marL="1371600" marR="0" lvl="2" indent="-228600" algn="l">
              <a:lnSpc>
                <a:spcPct val="100000"/>
              </a:lnSpc>
              <a:spcBef>
                <a:spcPts val="150"/>
              </a:spcBef>
              <a:spcAft>
                <a:spcPts val="0"/>
              </a:spcAft>
              <a:buClr>
                <a:schemeClr val="dk1"/>
              </a:buClr>
              <a:buSzPts val="750"/>
              <a:buFont typeface="Arial"/>
              <a:buNone/>
              <a:defRPr sz="750" b="0" i="0" u="none" strike="noStrike" cap="none">
                <a:solidFill>
                  <a:schemeClr val="dk1"/>
                </a:solidFill>
                <a:latin typeface="Comic Sans MS"/>
                <a:ea typeface="Comic Sans MS"/>
                <a:cs typeface="Comic Sans MS"/>
                <a:sym typeface="Comic Sans MS"/>
              </a:defRPr>
            </a:lvl3pPr>
            <a:lvl4pPr marL="1828800" marR="0" lvl="3"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4pPr>
            <a:lvl5pPr marL="2286000" marR="0" lvl="4"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5pPr>
            <a:lvl6pPr marL="2743200" marR="0" lvl="5"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6pPr>
            <a:lvl7pPr marL="3200400" marR="0" lvl="6"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7pPr>
            <a:lvl8pPr marL="3657600" marR="0" lvl="7"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8pPr>
            <a:lvl9pPr marL="4114800" marR="0" lvl="8" indent="-228600" algn="l">
              <a:lnSpc>
                <a:spcPct val="100000"/>
              </a:lnSpc>
              <a:spcBef>
                <a:spcPts val="135"/>
              </a:spcBef>
              <a:spcAft>
                <a:spcPts val="0"/>
              </a:spcAft>
              <a:buClr>
                <a:schemeClr val="dk1"/>
              </a:buClr>
              <a:buSzPts val="675"/>
              <a:buFont typeface="Arial"/>
              <a:buNone/>
              <a:defRPr sz="675" b="0" i="0" u="none" strike="noStrike" cap="none">
                <a:solidFill>
                  <a:schemeClr val="dk1"/>
                </a:solidFill>
                <a:latin typeface="Comic Sans MS"/>
                <a:ea typeface="Comic Sans MS"/>
                <a:cs typeface="Comic Sans MS"/>
                <a:sym typeface="Comic Sans MS"/>
              </a:defRPr>
            </a:lvl9pPr>
          </a:lstStyle>
          <a:p>
            <a:endParaRPr/>
          </a:p>
        </p:txBody>
      </p:sp>
      <p:sp>
        <p:nvSpPr>
          <p:cNvPr id="213" name="Google Shape;213;p52"/>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4" name="Google Shape;214;p52"/>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15" name="Google Shape;215;p52"/>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59557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6"/>
        <p:cNvGrpSpPr/>
        <p:nvPr/>
      </p:nvGrpSpPr>
      <p:grpSpPr>
        <a:xfrm>
          <a:off x="0" y="0"/>
          <a:ext cx="0" cy="0"/>
          <a:chOff x="0" y="0"/>
          <a:chExt cx="0" cy="0"/>
        </a:xfrm>
      </p:grpSpPr>
      <p:sp>
        <p:nvSpPr>
          <p:cNvPr id="217" name="Google Shape;217;p5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18" name="Google Shape;218;p5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19" name="Google Shape;219;p53"/>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0" name="Google Shape;220;p53"/>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1" name="Google Shape;221;p53"/>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7646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2"/>
        <p:cNvGrpSpPr/>
        <p:nvPr/>
      </p:nvGrpSpPr>
      <p:grpSpPr>
        <a:xfrm>
          <a:off x="0" y="0"/>
          <a:ext cx="0" cy="0"/>
          <a:chOff x="0" y="0"/>
          <a:chExt cx="0" cy="0"/>
        </a:xfrm>
      </p:grpSpPr>
      <p:sp>
        <p:nvSpPr>
          <p:cNvPr id="223" name="Google Shape;223;p54"/>
          <p:cNvSpPr txBox="1">
            <a:spLocks noGrp="1"/>
          </p:cNvSpPr>
          <p:nvPr>
            <p:ph type="title"/>
          </p:nvPr>
        </p:nvSpPr>
        <p:spPr>
          <a:xfrm rot="5400000">
            <a:off x="5463778" y="1371600"/>
            <a:ext cx="4388644"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300"/>
              <a:buFont typeface="Comic Sans MS"/>
              <a:buNone/>
              <a:defRPr sz="33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350"/>
              <a:buNone/>
              <a:defRPr sz="1350"/>
            </a:lvl2pPr>
            <a:lvl3pPr lvl="2">
              <a:spcBef>
                <a:spcPts val="0"/>
              </a:spcBef>
              <a:spcAft>
                <a:spcPts val="0"/>
              </a:spcAft>
              <a:buSzPts val="1350"/>
              <a:buNone/>
              <a:defRPr sz="1350"/>
            </a:lvl3pPr>
            <a:lvl4pPr lvl="3">
              <a:spcBef>
                <a:spcPts val="0"/>
              </a:spcBef>
              <a:spcAft>
                <a:spcPts val="0"/>
              </a:spcAft>
              <a:buSzPts val="1350"/>
              <a:buNone/>
              <a:defRPr sz="1350"/>
            </a:lvl4pPr>
            <a:lvl5pPr lvl="4">
              <a:spcBef>
                <a:spcPts val="0"/>
              </a:spcBef>
              <a:spcAft>
                <a:spcPts val="0"/>
              </a:spcAft>
              <a:buSzPts val="1350"/>
              <a:buNone/>
              <a:defRPr sz="1350"/>
            </a:lvl5pPr>
            <a:lvl6pPr lvl="5">
              <a:spcBef>
                <a:spcPts val="0"/>
              </a:spcBef>
              <a:spcAft>
                <a:spcPts val="0"/>
              </a:spcAft>
              <a:buSzPts val="1350"/>
              <a:buNone/>
              <a:defRPr sz="1350"/>
            </a:lvl6pPr>
            <a:lvl7pPr lvl="6">
              <a:spcBef>
                <a:spcPts val="0"/>
              </a:spcBef>
              <a:spcAft>
                <a:spcPts val="0"/>
              </a:spcAft>
              <a:buSzPts val="1350"/>
              <a:buNone/>
              <a:defRPr sz="1350"/>
            </a:lvl7pPr>
            <a:lvl8pPr lvl="7">
              <a:spcBef>
                <a:spcPts val="0"/>
              </a:spcBef>
              <a:spcAft>
                <a:spcPts val="0"/>
              </a:spcAft>
              <a:buSzPts val="1350"/>
              <a:buNone/>
              <a:defRPr sz="1350"/>
            </a:lvl8pPr>
            <a:lvl9pPr lvl="8">
              <a:spcBef>
                <a:spcPts val="0"/>
              </a:spcBef>
              <a:spcAft>
                <a:spcPts val="0"/>
              </a:spcAft>
              <a:buSzPts val="1350"/>
              <a:buNone/>
              <a:defRPr sz="1350"/>
            </a:lvl9pPr>
          </a:lstStyle>
          <a:p>
            <a:endParaRPr/>
          </a:p>
        </p:txBody>
      </p:sp>
      <p:sp>
        <p:nvSpPr>
          <p:cNvPr id="224" name="Google Shape;224;p54"/>
          <p:cNvSpPr txBox="1">
            <a:spLocks noGrp="1"/>
          </p:cNvSpPr>
          <p:nvPr>
            <p:ph type="body" idx="1"/>
          </p:nvPr>
        </p:nvSpPr>
        <p:spPr>
          <a:xfrm rot="5400000">
            <a:off x="1272778" y="-609600"/>
            <a:ext cx="4388644" cy="6019799"/>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1pPr>
            <a:lvl2pPr marL="914400" marR="0" lvl="1" indent="-361950" algn="l">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omic Sans MS"/>
                <a:ea typeface="Comic Sans MS"/>
                <a:cs typeface="Comic Sans MS"/>
                <a:sym typeface="Comic Sans M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omic Sans MS"/>
                <a:ea typeface="Comic Sans MS"/>
                <a:cs typeface="Comic Sans MS"/>
                <a:sym typeface="Comic Sans MS"/>
              </a:defRPr>
            </a:lvl3pPr>
            <a:lvl4pPr marL="1828800" marR="0" lvl="3"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5pPr>
            <a:lvl6pPr marL="2743200" marR="0" lvl="5"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6pPr>
            <a:lvl7pPr marL="3200400" marR="0" lvl="6"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7pPr>
            <a:lvl8pPr marL="3657600" marR="0" lvl="7"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8pPr>
            <a:lvl9pPr marL="4114800" marR="0" lvl="8" indent="-323850" algn="l">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omic Sans MS"/>
                <a:ea typeface="Comic Sans MS"/>
                <a:cs typeface="Comic Sans MS"/>
                <a:sym typeface="Comic Sans MS"/>
              </a:defRPr>
            </a:lvl9pPr>
          </a:lstStyle>
          <a:p>
            <a:endParaRPr/>
          </a:p>
        </p:txBody>
      </p:sp>
      <p:sp>
        <p:nvSpPr>
          <p:cNvPr id="225" name="Google Shape;225;p54"/>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6" name="Google Shape;226;p5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900"/>
              <a:buFont typeface="Comic Sans MS"/>
              <a:buNone/>
              <a:defRPr sz="900">
                <a:solidFill>
                  <a:srgbClr val="888888"/>
                </a:solidFill>
                <a:latin typeface="Comic Sans MS"/>
                <a:ea typeface="Comic Sans MS"/>
                <a:cs typeface="Comic Sans MS"/>
                <a:sym typeface="Comic Sans MS"/>
              </a:defRPr>
            </a:lvl1pPr>
            <a:lvl2pPr marR="0" lvl="1"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27" name="Google Shape;227;p54"/>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1pPr>
            <a:lvl2pPr marL="0" lvl="1"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2pPr>
            <a:lvl3pPr marL="0" lvl="2"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3pPr>
            <a:lvl4pPr marL="0" lvl="3"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4pPr>
            <a:lvl5pPr marL="0" lvl="4"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5pPr>
            <a:lvl6pPr marL="0" lvl="5"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6pPr>
            <a:lvl7pPr marL="0" lvl="6"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7pPr>
            <a:lvl8pPr marL="0" lvl="7"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8pPr>
            <a:lvl9pPr marL="0" lvl="8" indent="0" algn="r">
              <a:lnSpc>
                <a:spcPct val="100000"/>
              </a:lnSpc>
              <a:spcBef>
                <a:spcPts val="0"/>
              </a:spcBef>
              <a:spcAft>
                <a:spcPts val="0"/>
              </a:spcAft>
              <a:buClr>
                <a:srgbClr val="888888"/>
              </a:buClr>
              <a:buSzPts val="225"/>
              <a:buFont typeface="Comic Sans MS"/>
              <a:buNone/>
              <a:defRPr sz="900">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393674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3" tIns="91423" rIns="91423" bIns="91423"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73370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3" tIns="91423" rIns="91423" bIns="9142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3" tIns="91423" rIns="91423" bIns="9142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42777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3" tIns="91423" rIns="91423" bIns="9142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3" tIns="91423" rIns="91423" bIns="91423" anchor="t" anchorCtr="0"/>
          <a:lstStyle>
            <a:lvl1pPr lvl="0">
              <a:spcBef>
                <a:spcPts val="0"/>
              </a:spcBef>
              <a:buSzPct val="100000"/>
              <a:defRPr sz="1425"/>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3" tIns="91423" rIns="91423" bIns="91423" anchor="t" anchorCtr="0"/>
          <a:lstStyle>
            <a:lvl1pPr lvl="0">
              <a:spcBef>
                <a:spcPts val="0"/>
              </a:spcBef>
              <a:buSzPct val="100000"/>
              <a:defRPr sz="1425"/>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657321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3" tIns="91423" rIns="91423" bIns="91423"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3" tIns="91423" rIns="91423" bIns="91423" anchor="ctr" anchorCtr="0">
            <a:noAutofit/>
          </a:bodyPr>
          <a:lstStyle/>
          <a:p>
            <a:fld id="{00000000-1234-1234-1234-12341234123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208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heme" Target="../theme/theme11.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heme" Target="../theme/theme16.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457207"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09" y="4767264"/>
            <a:ext cx="2133599" cy="27384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3" tIns="91423" rIns="91423" bIns="91423"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3" tIns="91423" rIns="91423" bIns="91423"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3" tIns="91423" rIns="91423" bIns="91423" anchor="ctr" anchorCtr="0">
            <a:noAutofit/>
          </a:bodyPr>
          <a:lstStyle/>
          <a:p>
            <a:pPr algn="r"/>
            <a:fld id="{00000000-1234-1234-1234-123412341234}" type="slidenum">
              <a:rPr lang="en-GB" sz="975" kern="0">
                <a:solidFill>
                  <a:srgbClr val="595959"/>
                </a:solidFill>
                <a:cs typeface="Arial"/>
                <a:sym typeface="Arial"/>
              </a:rPr>
              <a:pPr algn="r"/>
              <a:t>‹#›</a:t>
            </a:fld>
            <a:endParaRPr lang="en-GB" sz="975" kern="0">
              <a:solidFill>
                <a:srgbClr val="595959"/>
              </a:solidFill>
              <a:cs typeface="Arial"/>
              <a:sym typeface="Arial"/>
            </a:endParaRPr>
          </a:p>
        </p:txBody>
      </p:sp>
    </p:spTree>
    <p:extLst>
      <p:ext uri="{BB962C8B-B14F-4D97-AF65-F5344CB8AC3E}">
        <p14:creationId xmlns:p14="http://schemas.microsoft.com/office/powerpoint/2010/main" val="952008665"/>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25"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Google Shape;12;p13"/>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13"/>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13"/>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73998469"/>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80" name="Google Shape;80;p1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15"/>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Google Shape;82;p15"/>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Google Shape;83;p15"/>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423645"/>
      </p:ext>
    </p:extLst>
  </p:cSld>
  <p:clrMap bg1="lt1" tx1="dk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55" name="Google Shape;155;p17"/>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25"/>
              <a:buFont typeface="Arial"/>
              <a:buNone/>
              <a:defRPr sz="1425" b="0" i="0" u="none" strike="noStrike" cap="none">
                <a:solidFill>
                  <a:schemeClr val="dk2"/>
                </a:solidFill>
                <a:latin typeface="Arial"/>
                <a:ea typeface="Arial"/>
                <a:cs typeface="Arial"/>
                <a:sym typeface="Arial"/>
              </a:defRPr>
            </a:lvl9pPr>
          </a:lstStyle>
          <a:p>
            <a:endParaRPr/>
          </a:p>
        </p:txBody>
      </p:sp>
      <p:sp>
        <p:nvSpPr>
          <p:cNvPr id="156" name="Google Shape;156;p17"/>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1450640"/>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sp>
        <p:nvSpPr>
          <p:cNvPr id="201" name="Google Shape;201;p1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02" name="Google Shape;202;p19"/>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03" name="Google Shape;203;p19"/>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4" name="Google Shape;204;p19"/>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5" name="Google Shape;205;p19"/>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00247559"/>
      </p:ext>
    </p:extLst>
  </p:cSld>
  <p:clrMap bg1="lt1" tx1="dk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77" name="Google Shape;277;p21"/>
          <p:cNvSpPr txBox="1">
            <a:spLocks noGrp="1"/>
          </p:cNvSpPr>
          <p:nvPr>
            <p:ph type="body" idx="1"/>
          </p:nvPr>
        </p:nvSpPr>
        <p:spPr>
          <a:xfrm>
            <a:off x="457200" y="1200151"/>
            <a:ext cx="8229600" cy="3394472"/>
          </a:xfrm>
          <a:prstGeom prst="rect">
            <a:avLst/>
          </a:prstGeom>
          <a:noFill/>
          <a:ln>
            <a:noFill/>
          </a:ln>
        </p:spPr>
        <p:txBody>
          <a:bodyPr spcFirstLastPara="1" wrap="square" lIns="121875" tIns="121875" rIns="121875" bIns="12187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78" name="Google Shape;278;p21"/>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79" name="Google Shape;279;p21"/>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0" name="Google Shape;280;p21"/>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1641126"/>
      </p:ext>
    </p:extLst>
  </p:cSld>
  <p:clrMap bg1="lt1" tx1="dk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0"/>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Google Shape;12;p1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1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1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21020191"/>
      </p:ext>
    </p:extLst>
  </p:cSld>
  <p:clrMap bg1="lt1" tx1="dk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1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Google Shape;82;p1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Google Shape;83;p1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2135317"/>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311700" y="445025"/>
            <a:ext cx="8520600" cy="5727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155" name="Google Shape;155;p14"/>
          <p:cNvSpPr txBox="1">
            <a:spLocks noGrp="1"/>
          </p:cNvSpPr>
          <p:nvPr>
            <p:ph type="body" idx="1"/>
          </p:nvPr>
        </p:nvSpPr>
        <p:spPr>
          <a:xfrm>
            <a:off x="311700" y="1152475"/>
            <a:ext cx="8520600" cy="3416400"/>
          </a:xfrm>
          <a:prstGeom prst="rect">
            <a:avLst/>
          </a:prstGeom>
          <a:noFill/>
          <a:ln>
            <a:noFill/>
          </a:ln>
        </p:spPr>
        <p:txBody>
          <a:bodyPr spcFirstLastPara="1" wrap="square" lIns="91400" tIns="91400" rIns="91400" bIns="91400" anchor="t" anchorCtr="0">
            <a:noAutofit/>
          </a:bodyPr>
          <a:lstStyle>
            <a:lvl1pPr marL="457200" marR="0" lvl="0" indent="-228600" algn="l" rtl="0">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25"/>
              <a:buFont typeface="Arial"/>
              <a:buNone/>
              <a:defRPr sz="1425"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25"/>
              <a:buFont typeface="Arial"/>
              <a:buNone/>
              <a:defRPr sz="1425" b="0" i="0" u="none" strike="noStrike" cap="none">
                <a:solidFill>
                  <a:schemeClr val="dk2"/>
                </a:solidFill>
                <a:latin typeface="Arial"/>
                <a:ea typeface="Arial"/>
                <a:cs typeface="Arial"/>
                <a:sym typeface="Arial"/>
              </a:defRPr>
            </a:lvl9pPr>
          </a:lstStyle>
          <a:p>
            <a:endParaRPr/>
          </a:p>
        </p:txBody>
      </p:sp>
      <p:sp>
        <p:nvSpPr>
          <p:cNvPr id="156" name="Google Shape;156;p14"/>
          <p:cNvSpPr txBox="1">
            <a:spLocks noGrp="1"/>
          </p:cNvSpPr>
          <p:nvPr>
            <p:ph type="sldNum" idx="12"/>
          </p:nvPr>
        </p:nvSpPr>
        <p:spPr>
          <a:xfrm>
            <a:off x="8472457" y="4663216"/>
            <a:ext cx="548700" cy="3936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975"/>
              <a:buFont typeface="Arial"/>
              <a:buNone/>
              <a:defRPr sz="975"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88856887"/>
      </p:ext>
    </p:extLst>
  </p:cSld>
  <p:clrMap bg1="lt1" tx1="dk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02" name="Google Shape;202;p16"/>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03" name="Google Shape;203;p16"/>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4" name="Google Shape;204;p16"/>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205" name="Google Shape;205;p16"/>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95007211"/>
      </p:ext>
    </p:extLst>
  </p:cSld>
  <p:clrMap bg1="lt1" tx1="dk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86" name="Shape 86"/>
          <p:cNvSpPr txBox="1">
            <a:spLocks noGrp="1"/>
          </p:cNvSpPr>
          <p:nvPr>
            <p:ph type="body" idx="1"/>
          </p:nvPr>
        </p:nvSpPr>
        <p:spPr>
          <a:xfrm>
            <a:off x="457200" y="1200150"/>
            <a:ext cx="8229600" cy="3394575"/>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7" name="Shape 87"/>
          <p:cNvSpPr txBox="1">
            <a:spLocks noGrp="1"/>
          </p:cNvSpPr>
          <p:nvPr>
            <p:ph type="dt" idx="10"/>
          </p:nvPr>
        </p:nvSpPr>
        <p:spPr>
          <a:xfrm>
            <a:off x="457201" y="4767263"/>
            <a:ext cx="2133599" cy="273824"/>
          </a:xfrm>
          <a:prstGeom prst="rect">
            <a:avLst/>
          </a:prstGeom>
          <a:noFill/>
          <a:ln>
            <a:noFill/>
          </a:ln>
        </p:spPr>
        <p:txBody>
          <a:bodyPr lIns="91425" tIns="91425" rIns="91425" bIns="91425" anchor="ctr" anchorCtr="0"/>
          <a:lstStyle>
            <a:lvl1pPr marL="0" marR="0" lvl="0" indent="0" algn="l"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88" name="Shape 88"/>
          <p:cNvSpPr txBox="1">
            <a:spLocks noGrp="1"/>
          </p:cNvSpPr>
          <p:nvPr>
            <p:ph type="ftr" idx="11"/>
          </p:nvPr>
        </p:nvSpPr>
        <p:spPr>
          <a:xfrm>
            <a:off x="3124200" y="4767263"/>
            <a:ext cx="2895600" cy="273824"/>
          </a:xfrm>
          <a:prstGeom prst="rect">
            <a:avLst/>
          </a:prstGeom>
          <a:noFill/>
          <a:ln>
            <a:noFill/>
          </a:ln>
        </p:spPr>
        <p:txBody>
          <a:bodyPr lIns="91425" tIns="91425" rIns="91425" bIns="91425" anchor="ctr" anchorCtr="0"/>
          <a:lstStyle>
            <a:lvl1pPr marL="0" marR="0" lvl="0" indent="0" algn="ctr" rtl="0">
              <a:spcBef>
                <a:spcPts val="0"/>
              </a:spcBef>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defRPr sz="1350" b="0" i="0" u="none" strike="noStrike" cap="none">
                <a:solidFill>
                  <a:schemeClr val="dk1"/>
                </a:solidFill>
                <a:latin typeface="Comic Sans MS"/>
                <a:ea typeface="Comic Sans MS"/>
                <a:cs typeface="Comic Sans MS"/>
                <a:sym typeface="Comic Sans MS"/>
              </a:defRPr>
            </a:lvl9pPr>
          </a:lstStyle>
          <a:p>
            <a:endParaRPr/>
          </a:p>
        </p:txBody>
      </p:sp>
      <p:sp>
        <p:nvSpPr>
          <p:cNvPr id="89" name="Shape 89"/>
          <p:cNvSpPr txBox="1">
            <a:spLocks noGrp="1"/>
          </p:cNvSpPr>
          <p:nvPr>
            <p:ph type="sldNum" idx="12"/>
          </p:nvPr>
        </p:nvSpPr>
        <p:spPr>
          <a:xfrm>
            <a:off x="6553201" y="4767263"/>
            <a:ext cx="2133599" cy="27382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50318642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a:xfrm>
            <a:off x="457200" y="205978"/>
            <a:ext cx="8229600" cy="857250"/>
          </a:xfrm>
          <a:prstGeom prst="rect">
            <a:avLst/>
          </a:prstGeom>
          <a:noFill/>
          <a:ln>
            <a:noFill/>
          </a:ln>
        </p:spPr>
        <p:txBody>
          <a:bodyPr spcFirstLastPara="1" wrap="square" lIns="121875" tIns="121875" rIns="121875" bIns="12187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77" name="Google Shape;277;p18"/>
          <p:cNvSpPr txBox="1">
            <a:spLocks noGrp="1"/>
          </p:cNvSpPr>
          <p:nvPr>
            <p:ph type="body" idx="1"/>
          </p:nvPr>
        </p:nvSpPr>
        <p:spPr>
          <a:xfrm>
            <a:off x="457200" y="1200151"/>
            <a:ext cx="8229600" cy="3394472"/>
          </a:xfrm>
          <a:prstGeom prst="rect">
            <a:avLst/>
          </a:prstGeom>
          <a:noFill/>
          <a:ln>
            <a:noFill/>
          </a:ln>
        </p:spPr>
        <p:txBody>
          <a:bodyPr spcFirstLastPara="1" wrap="square" lIns="121875" tIns="121875" rIns="121875" bIns="12187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278" name="Google Shape;278;p18"/>
          <p:cNvSpPr txBox="1">
            <a:spLocks noGrp="1"/>
          </p:cNvSpPr>
          <p:nvPr>
            <p:ph type="dt" idx="10"/>
          </p:nvPr>
        </p:nvSpPr>
        <p:spPr>
          <a:xfrm>
            <a:off x="457204" y="4767264"/>
            <a:ext cx="2133599" cy="273844"/>
          </a:xfrm>
          <a:prstGeom prst="rect">
            <a:avLst/>
          </a:prstGeom>
          <a:noFill/>
          <a:ln>
            <a:noFill/>
          </a:ln>
        </p:spPr>
        <p:txBody>
          <a:bodyPr spcFirstLastPara="1" wrap="square" lIns="121875" tIns="121875" rIns="121875" bIns="12187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79" name="Google Shape;279;p18"/>
          <p:cNvSpPr txBox="1">
            <a:spLocks noGrp="1"/>
          </p:cNvSpPr>
          <p:nvPr>
            <p:ph type="ftr" idx="11"/>
          </p:nvPr>
        </p:nvSpPr>
        <p:spPr>
          <a:xfrm>
            <a:off x="3124200" y="4767264"/>
            <a:ext cx="2895600" cy="273844"/>
          </a:xfrm>
          <a:prstGeom prst="rect">
            <a:avLst/>
          </a:prstGeom>
          <a:noFill/>
          <a:ln>
            <a:noFill/>
          </a:ln>
        </p:spPr>
        <p:txBody>
          <a:bodyPr spcFirstLastPara="1" wrap="square" lIns="121875" tIns="121875" rIns="121875" bIns="12187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280" name="Google Shape;280;p18"/>
          <p:cNvSpPr txBox="1">
            <a:spLocks noGrp="1"/>
          </p:cNvSpPr>
          <p:nvPr>
            <p:ph type="sldNum" idx="12"/>
          </p:nvPr>
        </p:nvSpPr>
        <p:spPr>
          <a:xfrm>
            <a:off x="6553204" y="4767264"/>
            <a:ext cx="2133599" cy="273844"/>
          </a:xfrm>
          <a:prstGeom prst="rect">
            <a:avLst/>
          </a:prstGeom>
          <a:noFill/>
          <a:ln>
            <a:noFill/>
          </a:ln>
        </p:spPr>
        <p:txBody>
          <a:bodyPr spcFirstLastPara="1" wrap="square" lIns="121875" tIns="60925" rIns="121875" bIns="60925"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89869831"/>
      </p:ext>
    </p:extLst>
  </p:cSld>
  <p:clrMap bg1="lt1" tx1="dk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Shape 12"/>
          <p:cNvSpPr txBox="1">
            <a:spLocks noGrp="1"/>
          </p:cNvSpPr>
          <p:nvPr>
            <p:ph type="dt" idx="10"/>
          </p:nvPr>
        </p:nvSpPr>
        <p:spPr>
          <a:xfrm>
            <a:off x="457201" y="4767263"/>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3" name="Shape 13"/>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omic Sans MS"/>
                <a:ea typeface="Comic Sans MS"/>
                <a:cs typeface="Comic Sans MS"/>
                <a:sym typeface="Comic Sans MS"/>
              </a:defRPr>
            </a:lvl1pPr>
            <a:lvl2pPr marL="342900" marR="0" lvl="1" indent="0" algn="l" rtl="0">
              <a:spcBef>
                <a:spcPts val="0"/>
              </a:spcBef>
              <a:buNone/>
              <a:defRPr sz="1350" b="0" i="0" u="none" strike="noStrike" cap="none">
                <a:solidFill>
                  <a:schemeClr val="dk1"/>
                </a:solidFill>
                <a:latin typeface="Comic Sans MS"/>
                <a:ea typeface="Comic Sans MS"/>
                <a:cs typeface="Comic Sans MS"/>
                <a:sym typeface="Comic Sans MS"/>
              </a:defRPr>
            </a:lvl2pPr>
            <a:lvl3pPr marL="685800" marR="0" lvl="2" indent="0" algn="l" rtl="0">
              <a:spcBef>
                <a:spcPts val="0"/>
              </a:spcBef>
              <a:buNone/>
              <a:defRPr sz="1350" b="0" i="0" u="none" strike="noStrike" cap="none">
                <a:solidFill>
                  <a:schemeClr val="dk1"/>
                </a:solidFill>
                <a:latin typeface="Comic Sans MS"/>
                <a:ea typeface="Comic Sans MS"/>
                <a:cs typeface="Comic Sans MS"/>
                <a:sym typeface="Comic Sans MS"/>
              </a:defRPr>
            </a:lvl3pPr>
            <a:lvl4pPr marL="1028700" marR="0" lvl="3" indent="0" algn="l" rtl="0">
              <a:spcBef>
                <a:spcPts val="0"/>
              </a:spcBef>
              <a:buNone/>
              <a:defRPr sz="1350" b="0" i="0" u="none" strike="noStrike" cap="none">
                <a:solidFill>
                  <a:schemeClr val="dk1"/>
                </a:solidFill>
                <a:latin typeface="Comic Sans MS"/>
                <a:ea typeface="Comic Sans MS"/>
                <a:cs typeface="Comic Sans MS"/>
                <a:sym typeface="Comic Sans MS"/>
              </a:defRPr>
            </a:lvl4pPr>
            <a:lvl5pPr marL="1371600" marR="0" lvl="4" indent="0" algn="l" rtl="0">
              <a:spcBef>
                <a:spcPts val="0"/>
              </a:spcBef>
              <a:buNone/>
              <a:defRPr sz="1350" b="0" i="0" u="none" strike="noStrike" cap="none">
                <a:solidFill>
                  <a:schemeClr val="dk1"/>
                </a:solidFill>
                <a:latin typeface="Comic Sans MS"/>
                <a:ea typeface="Comic Sans MS"/>
                <a:cs typeface="Comic Sans MS"/>
                <a:sym typeface="Comic Sans MS"/>
              </a:defRPr>
            </a:lvl5pPr>
            <a:lvl6pPr marL="1714500" marR="0" lvl="5" indent="0" algn="l" rtl="0">
              <a:spcBef>
                <a:spcPts val="0"/>
              </a:spcBef>
              <a:buNone/>
              <a:defRPr sz="1350" b="0" i="0" u="none" strike="noStrike" cap="none">
                <a:solidFill>
                  <a:schemeClr val="dk1"/>
                </a:solidFill>
                <a:latin typeface="Comic Sans MS"/>
                <a:ea typeface="Comic Sans MS"/>
                <a:cs typeface="Comic Sans MS"/>
                <a:sym typeface="Comic Sans MS"/>
              </a:defRPr>
            </a:lvl6pPr>
            <a:lvl7pPr marL="2057400" marR="0" lvl="6" indent="0" algn="l" rtl="0">
              <a:spcBef>
                <a:spcPts val="0"/>
              </a:spcBef>
              <a:buNone/>
              <a:defRPr sz="1350" b="0" i="0" u="none" strike="noStrike" cap="none">
                <a:solidFill>
                  <a:schemeClr val="dk1"/>
                </a:solidFill>
                <a:latin typeface="Comic Sans MS"/>
                <a:ea typeface="Comic Sans MS"/>
                <a:cs typeface="Comic Sans MS"/>
                <a:sym typeface="Comic Sans MS"/>
              </a:defRPr>
            </a:lvl7pPr>
            <a:lvl8pPr marL="2400300" marR="0" lvl="7" indent="0" algn="l" rtl="0">
              <a:spcBef>
                <a:spcPts val="0"/>
              </a:spcBef>
              <a:buNone/>
              <a:defRPr sz="1350" b="0" i="0" u="none" strike="noStrike" cap="none">
                <a:solidFill>
                  <a:schemeClr val="dk1"/>
                </a:solidFill>
                <a:latin typeface="Comic Sans MS"/>
                <a:ea typeface="Comic Sans MS"/>
                <a:cs typeface="Comic Sans MS"/>
                <a:sym typeface="Comic Sans MS"/>
              </a:defRPr>
            </a:lvl8pPr>
            <a:lvl9pPr marL="2743200" marR="0" lvl="8" indent="0" algn="l" rtl="0">
              <a:spcBef>
                <a:spcPts val="0"/>
              </a:spcBef>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4" name="Shape 14"/>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GB" sz="900" smtClean="0">
                <a:solidFill>
                  <a:srgbClr val="888888"/>
                </a:solidFill>
                <a:latin typeface="Comic Sans MS"/>
                <a:ea typeface="Comic Sans MS"/>
                <a:cs typeface="Comic Sans MS"/>
                <a:sym typeface="Comic Sans MS"/>
              </a:rPr>
              <a:pPr algn="r">
                <a:buSzPct val="25000"/>
              </a:pPr>
              <a:t>‹#›</a:t>
            </a:fld>
            <a:endParaRPr lang="en-GB" sz="900">
              <a:solidFill>
                <a:srgbClr val="888888"/>
              </a:solidFill>
              <a:latin typeface="Comic Sans MS"/>
              <a:ea typeface="Comic Sans MS"/>
              <a:cs typeface="Comic Sans MS"/>
              <a:sym typeface="Comic Sans MS"/>
            </a:endParaRPr>
          </a:p>
        </p:txBody>
      </p:sp>
    </p:spTree>
    <p:extLst>
      <p:ext uri="{BB962C8B-B14F-4D97-AF65-F5344CB8AC3E}">
        <p14:creationId xmlns:p14="http://schemas.microsoft.com/office/powerpoint/2010/main" val="115434769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7"/>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Google Shape;12;p7"/>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7"/>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7"/>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95504716"/>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80" name="Google Shape;80;p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9"/>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Google Shape;82;p9"/>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Google Shape;83;p9"/>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05276811"/>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55" name="Google Shape;155;p11"/>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56" name="Google Shape;156;p11"/>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7" name="Google Shape;157;p11"/>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8" name="Google Shape;158;p11"/>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06280990"/>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20"/>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 name="Google Shape;12;p20"/>
          <p:cNvSpPr txBox="1">
            <a:spLocks noGrp="1"/>
          </p:cNvSpPr>
          <p:nvPr>
            <p:ph type="dt" idx="10"/>
          </p:nvPr>
        </p:nvSpPr>
        <p:spPr>
          <a:xfrm>
            <a:off x="457207" y="4767264"/>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 name="Google Shape;13;p20"/>
          <p:cNvSpPr txBox="1">
            <a:spLocks noGrp="1"/>
          </p:cNvSpPr>
          <p:nvPr>
            <p:ph type="ftr" idx="11"/>
          </p:nvPr>
        </p:nvSpPr>
        <p:spPr>
          <a:xfrm>
            <a:off x="3124200" y="4767264"/>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omic Sans MS"/>
              <a:buNone/>
              <a:defRPr sz="12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800"/>
              <a:buFont typeface="Comic Sans MS"/>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 name="Google Shape;14;p20"/>
          <p:cNvSpPr txBox="1">
            <a:spLocks noGrp="1"/>
          </p:cNvSpPr>
          <p:nvPr>
            <p:ph type="sldNum" idx="12"/>
          </p:nvPr>
        </p:nvSpPr>
        <p:spPr>
          <a:xfrm>
            <a:off x="6553209" y="4767264"/>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300"/>
              <a:buFont typeface="Comic Sans MS"/>
              <a:buNone/>
              <a:defRPr sz="12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16480104"/>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80" name="Google Shape;80;p2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81" name="Google Shape;81;p22"/>
          <p:cNvSpPr txBox="1">
            <a:spLocks noGrp="1"/>
          </p:cNvSpPr>
          <p:nvPr>
            <p:ph type="dt" idx="10"/>
          </p:nvPr>
        </p:nvSpPr>
        <p:spPr>
          <a:xfrm>
            <a:off x="457201" y="4767263"/>
            <a:ext cx="2133599" cy="27382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2" name="Google Shape;82;p22"/>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83" name="Google Shape;83;p22"/>
          <p:cNvSpPr txBox="1">
            <a:spLocks noGrp="1"/>
          </p:cNvSpPr>
          <p:nvPr>
            <p:ph type="sldNum" idx="12"/>
          </p:nvPr>
        </p:nvSpPr>
        <p:spPr>
          <a:xfrm>
            <a:off x="6553201" y="4767263"/>
            <a:ext cx="2133599"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62463624"/>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omic Sans MS"/>
              <a:buNone/>
              <a:defRPr sz="4400" b="0"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55" name="Google Shape;155;p24"/>
          <p:cNvSpPr txBox="1">
            <a:spLocks noGrp="1"/>
          </p:cNvSpPr>
          <p:nvPr>
            <p:ph type="body" idx="1"/>
          </p:nvPr>
        </p:nvSpPr>
        <p:spPr>
          <a:xfrm>
            <a:off x="457200" y="1200151"/>
            <a:ext cx="8229600" cy="3394472"/>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56" name="Google Shape;156;p24"/>
          <p:cNvSpPr txBox="1">
            <a:spLocks noGrp="1"/>
          </p:cNvSpPr>
          <p:nvPr>
            <p:ph type="dt" idx="10"/>
          </p:nvPr>
        </p:nvSpPr>
        <p:spPr>
          <a:xfrm>
            <a:off x="457201" y="4767263"/>
            <a:ext cx="2133599" cy="27384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7" name="Google Shape;157;p24"/>
          <p:cNvSpPr txBox="1">
            <a:spLocks noGrp="1"/>
          </p:cNvSpPr>
          <p:nvPr>
            <p:ph type="ftr" idx="11"/>
          </p:nvPr>
        </p:nvSpPr>
        <p:spPr>
          <a:xfrm>
            <a:off x="3124200" y="4767263"/>
            <a:ext cx="2895600" cy="273844"/>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900"/>
              <a:buFont typeface="Comic Sans MS"/>
              <a:buNone/>
              <a:defRPr sz="900" b="0" i="0" u="none" strike="noStrike" cap="none">
                <a:solidFill>
                  <a:srgbClr val="888888"/>
                </a:solidFill>
                <a:latin typeface="Comic Sans MS"/>
                <a:ea typeface="Comic Sans MS"/>
                <a:cs typeface="Comic Sans MS"/>
                <a:sym typeface="Comic Sans MS"/>
              </a:defRPr>
            </a:lvl1pPr>
            <a:lvl2pPr marR="0" lvl="1"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chemeClr val="dk1"/>
              </a:buClr>
              <a:buSzPts val="1350"/>
              <a:buFont typeface="Comic Sans MS"/>
              <a:buNone/>
              <a:defRPr sz="1350" b="0" i="0" u="none" strike="noStrike" cap="none">
                <a:solidFill>
                  <a:schemeClr val="dk1"/>
                </a:solidFill>
                <a:latin typeface="Comic Sans MS"/>
                <a:ea typeface="Comic Sans MS"/>
                <a:cs typeface="Comic Sans MS"/>
                <a:sym typeface="Comic Sans MS"/>
              </a:defRPr>
            </a:lvl9pPr>
          </a:lstStyle>
          <a:p>
            <a:endParaRPr/>
          </a:p>
        </p:txBody>
      </p:sp>
      <p:sp>
        <p:nvSpPr>
          <p:cNvPr id="158" name="Google Shape;158;p24"/>
          <p:cNvSpPr txBox="1">
            <a:spLocks noGrp="1"/>
          </p:cNvSpPr>
          <p:nvPr>
            <p:ph type="sldNum" idx="12"/>
          </p:nvPr>
        </p:nvSpPr>
        <p:spPr>
          <a:xfrm>
            <a:off x="6553201" y="4767263"/>
            <a:ext cx="213359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rgbClr val="888888"/>
              </a:buClr>
              <a:buSzPts val="225"/>
              <a:buFont typeface="Comic Sans MS"/>
              <a:buNone/>
              <a:defRPr sz="900" b="0" i="0" u="none" strike="noStrike" cap="none">
                <a:solidFill>
                  <a:srgbClr val="888888"/>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88997946"/>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85.xml"/><Relationship Id="rId5" Type="http://schemas.openxmlformats.org/officeDocument/2006/relationships/image" Target="../media/image25.jp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7.xml"/><Relationship Id="rId1" Type="http://schemas.openxmlformats.org/officeDocument/2006/relationships/slideLayout" Target="../slideLayouts/slideLayout85.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10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8.xml"/><Relationship Id="rId1" Type="http://schemas.openxmlformats.org/officeDocument/2006/relationships/slideLayout" Target="../slideLayouts/slideLayout10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0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6.xml"/><Relationship Id="rId1" Type="http://schemas.openxmlformats.org/officeDocument/2006/relationships/slideLayout" Target="../slideLayouts/slideLayout117.xml"/></Relationships>
</file>

<file path=ppt/slides/_rels/slide6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67.xml"/><Relationship Id="rId1" Type="http://schemas.openxmlformats.org/officeDocument/2006/relationships/slideLayout" Target="../slideLayouts/slideLayout128.xml"/></Relationships>
</file>

<file path=ppt/slides/_rels/slide6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68.xml"/><Relationship Id="rId1" Type="http://schemas.openxmlformats.org/officeDocument/2006/relationships/slideLayout" Target="../slideLayouts/slideLayout139.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150.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1.xml"/><Relationship Id="rId1" Type="http://schemas.openxmlformats.org/officeDocument/2006/relationships/slideLayout" Target="../slideLayouts/slideLayout150.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150.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150.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150.xml"/></Relationships>
</file>

<file path=ppt/slides/_rels/slide7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75.xml"/><Relationship Id="rId1" Type="http://schemas.openxmlformats.org/officeDocument/2006/relationships/slideLayout" Target="../slideLayouts/slideLayout150.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61.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7.xml"/><Relationship Id="rId1" Type="http://schemas.openxmlformats.org/officeDocument/2006/relationships/slideLayout" Target="../slideLayouts/slideLayout171.xml"/></Relationships>
</file>

<file path=ppt/slides/_rels/slide7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8.xml"/><Relationship Id="rId1" Type="http://schemas.openxmlformats.org/officeDocument/2006/relationships/slideLayout" Target="../slideLayouts/slideLayout182.xml"/></Relationships>
</file>

<file path=ppt/slides/_rels/slide7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79.xml"/><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182.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204.xml"/></Relationships>
</file>

<file path=ppt/slides/_rels/slide8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204.xml"/></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204.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Shape 97"/>
          <p:cNvSpPr txBox="1"/>
          <p:nvPr/>
        </p:nvSpPr>
        <p:spPr>
          <a:xfrm>
            <a:off x="0" y="1"/>
            <a:ext cx="9144000" cy="579352"/>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en-GB" sz="3600" b="1" dirty="0">
                <a:solidFill>
                  <a:srgbClr val="FFFFFF"/>
                </a:solidFill>
                <a:latin typeface="Comic Sans MS"/>
                <a:ea typeface="Comic Sans MS"/>
                <a:cs typeface="Comic Sans MS"/>
                <a:sym typeface="Comic Sans MS"/>
              </a:rPr>
              <a:t>Waves</a:t>
            </a:r>
          </a:p>
        </p:txBody>
      </p:sp>
      <p:sp>
        <p:nvSpPr>
          <p:cNvPr id="3" name="AutoShape 4" descr="Image result for cartoon man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2" descr="Features of waves">
            <a:extLst>
              <a:ext uri="{FF2B5EF4-FFF2-40B4-BE49-F238E27FC236}">
                <a16:creationId xmlns:a16="http://schemas.microsoft.com/office/drawing/2014/main" id="{9337E0EB-C9DD-1C48-B369-84AF1CCA3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352"/>
            <a:ext cx="9144000" cy="460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3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Shape 249"/>
          <p:cNvSpPr txBox="1"/>
          <p:nvPr/>
        </p:nvSpPr>
        <p:spPr>
          <a:xfrm>
            <a:off x="0" y="1"/>
            <a:ext cx="9144000" cy="288674"/>
          </a:xfrm>
          <a:prstGeom prst="rect">
            <a:avLst/>
          </a:prstGeom>
          <a:solidFill>
            <a:schemeClr val="bg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Use key wave terminology</a:t>
            </a:r>
          </a:p>
          <a:p>
            <a:pPr defTabSz="685800">
              <a:buSzPct val="25000"/>
            </a:pPr>
            <a:endParaRPr lang="en-GB" sz="1350" b="1" dirty="0">
              <a:latin typeface="Comic Sans MS"/>
              <a:ea typeface="Comic Sans MS"/>
              <a:cs typeface="Comic Sans MS"/>
              <a:sym typeface="Comic Sans MS"/>
            </a:endParaRPr>
          </a:p>
        </p:txBody>
      </p:sp>
      <p:graphicFrame>
        <p:nvGraphicFramePr>
          <p:cNvPr id="2" name="Table 2">
            <a:extLst>
              <a:ext uri="{FF2B5EF4-FFF2-40B4-BE49-F238E27FC236}">
                <a16:creationId xmlns:a16="http://schemas.microsoft.com/office/drawing/2014/main" id="{05121ED5-A187-4649-A849-07570E9D852F}"/>
              </a:ext>
            </a:extLst>
          </p:cNvPr>
          <p:cNvGraphicFramePr>
            <a:graphicFrameLocks noGrp="1"/>
          </p:cNvGraphicFramePr>
          <p:nvPr>
            <p:extLst>
              <p:ext uri="{D42A27DB-BD31-4B8C-83A1-F6EECF244321}">
                <p14:modId xmlns:p14="http://schemas.microsoft.com/office/powerpoint/2010/main" val="1654068297"/>
              </p:ext>
            </p:extLst>
          </p:nvPr>
        </p:nvGraphicFramePr>
        <p:xfrm>
          <a:off x="703978" y="617483"/>
          <a:ext cx="7736043" cy="4226448"/>
        </p:xfrm>
        <a:graphic>
          <a:graphicData uri="http://schemas.openxmlformats.org/drawingml/2006/table">
            <a:tbl>
              <a:tblPr firstRow="1" bandRow="1">
                <a:tableStyleId>{2D5ABB26-0587-4C30-8999-92F81FD0307C}</a:tableStyleId>
              </a:tblPr>
              <a:tblGrid>
                <a:gridCol w="2173444">
                  <a:extLst>
                    <a:ext uri="{9D8B030D-6E8A-4147-A177-3AD203B41FA5}">
                      <a16:colId xmlns:a16="http://schemas.microsoft.com/office/drawing/2014/main" val="1814821903"/>
                    </a:ext>
                  </a:extLst>
                </a:gridCol>
                <a:gridCol w="5562599">
                  <a:extLst>
                    <a:ext uri="{9D8B030D-6E8A-4147-A177-3AD203B41FA5}">
                      <a16:colId xmlns:a16="http://schemas.microsoft.com/office/drawing/2014/main" val="3878961891"/>
                    </a:ext>
                  </a:extLst>
                </a:gridCol>
              </a:tblGrid>
              <a:tr h="704408">
                <a:tc>
                  <a:txBody>
                    <a:bodyPr/>
                    <a:lstStyle/>
                    <a:p>
                      <a:r>
                        <a:rPr lang="en-GB" sz="2000" b="1" dirty="0"/>
                        <a:t>Wave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b="1"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248012"/>
                  </a:ext>
                </a:extLst>
              </a:tr>
              <a:tr h="704408">
                <a:tc>
                  <a:txBody>
                    <a:bodyPr/>
                    <a:lstStyle/>
                    <a:p>
                      <a:r>
                        <a:rPr lang="en-GB" sz="2000" dirty="0"/>
                        <a:t>Amplitude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396118"/>
                  </a:ext>
                </a:extLst>
              </a:tr>
              <a:tr h="704408">
                <a:tc>
                  <a:txBody>
                    <a:bodyPr/>
                    <a:lstStyle/>
                    <a:p>
                      <a:r>
                        <a:rPr lang="en-GB" sz="2000" dirty="0"/>
                        <a:t>Displacement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600335"/>
                  </a:ext>
                </a:extLst>
              </a:tr>
              <a:tr h="704408">
                <a:tc>
                  <a:txBody>
                    <a:bodyPr/>
                    <a:lstStyle/>
                    <a:p>
                      <a:r>
                        <a:rPr lang="en-GB" sz="2000" dirty="0"/>
                        <a:t>Wavelength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318791"/>
                  </a:ext>
                </a:extLst>
              </a:tr>
              <a:tr h="704408">
                <a:tc>
                  <a:txBody>
                    <a:bodyPr/>
                    <a:lstStyle/>
                    <a:p>
                      <a:r>
                        <a:rPr lang="en-GB" sz="2000" dirty="0"/>
                        <a:t>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79359"/>
                  </a:ext>
                </a:extLst>
              </a:tr>
              <a:tr h="704408">
                <a:tc>
                  <a:txBody>
                    <a:bodyPr/>
                    <a:lstStyle/>
                    <a:p>
                      <a:r>
                        <a:rPr lang="en-GB" sz="2000"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3175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Shape 249"/>
          <p:cNvSpPr txBox="1"/>
          <p:nvPr/>
        </p:nvSpPr>
        <p:spPr>
          <a:xfrm>
            <a:off x="0" y="1"/>
            <a:ext cx="9144000" cy="288674"/>
          </a:xfrm>
          <a:prstGeom prst="rect">
            <a:avLst/>
          </a:prstGeom>
          <a:solidFill>
            <a:schemeClr val="bg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Use key wave terminology</a:t>
            </a:r>
          </a:p>
          <a:p>
            <a:pPr defTabSz="685800">
              <a:buSzPct val="25000"/>
            </a:pPr>
            <a:endParaRPr lang="en-GB" sz="1350" b="1" dirty="0">
              <a:latin typeface="Comic Sans MS"/>
              <a:ea typeface="Comic Sans MS"/>
              <a:cs typeface="Comic Sans MS"/>
              <a:sym typeface="Comic Sans MS"/>
            </a:endParaRPr>
          </a:p>
        </p:txBody>
      </p:sp>
      <p:pic>
        <p:nvPicPr>
          <p:cNvPr id="251" name="Shape 251"/>
          <p:cNvPicPr preferRelativeResize="0"/>
          <p:nvPr/>
        </p:nvPicPr>
        <p:blipFill>
          <a:blip r:embed="rId3">
            <a:alphaModFix/>
          </a:blip>
          <a:stretch>
            <a:fillRect/>
          </a:stretch>
        </p:blipFill>
        <p:spPr>
          <a:xfrm>
            <a:off x="5295918" y="392584"/>
            <a:ext cx="3314681" cy="2179166"/>
          </a:xfrm>
          <a:prstGeom prst="rect">
            <a:avLst/>
          </a:prstGeom>
          <a:noFill/>
          <a:ln>
            <a:noFill/>
          </a:ln>
        </p:spPr>
      </p:pic>
      <p:graphicFrame>
        <p:nvGraphicFramePr>
          <p:cNvPr id="2" name="Table 2">
            <a:extLst>
              <a:ext uri="{FF2B5EF4-FFF2-40B4-BE49-F238E27FC236}">
                <a16:creationId xmlns:a16="http://schemas.microsoft.com/office/drawing/2014/main" id="{05121ED5-A187-4649-A849-07570E9D852F}"/>
              </a:ext>
            </a:extLst>
          </p:cNvPr>
          <p:cNvGraphicFramePr>
            <a:graphicFrameLocks noGrp="1"/>
          </p:cNvGraphicFramePr>
          <p:nvPr>
            <p:extLst>
              <p:ext uri="{D42A27DB-BD31-4B8C-83A1-F6EECF244321}">
                <p14:modId xmlns:p14="http://schemas.microsoft.com/office/powerpoint/2010/main" val="2558881352"/>
              </p:ext>
            </p:extLst>
          </p:nvPr>
        </p:nvGraphicFramePr>
        <p:xfrm>
          <a:off x="200932" y="427076"/>
          <a:ext cx="4591061" cy="4594128"/>
        </p:xfrm>
        <a:graphic>
          <a:graphicData uri="http://schemas.openxmlformats.org/drawingml/2006/table">
            <a:tbl>
              <a:tblPr firstRow="1" bandRow="1">
                <a:tableStyleId>{2D5ABB26-0587-4C30-8999-92F81FD0307C}</a:tableStyleId>
              </a:tblPr>
              <a:tblGrid>
                <a:gridCol w="1834006">
                  <a:extLst>
                    <a:ext uri="{9D8B030D-6E8A-4147-A177-3AD203B41FA5}">
                      <a16:colId xmlns:a16="http://schemas.microsoft.com/office/drawing/2014/main" val="1814821903"/>
                    </a:ext>
                  </a:extLst>
                </a:gridCol>
                <a:gridCol w="2757055">
                  <a:extLst>
                    <a:ext uri="{9D8B030D-6E8A-4147-A177-3AD203B41FA5}">
                      <a16:colId xmlns:a16="http://schemas.microsoft.com/office/drawing/2014/main" val="3878961891"/>
                    </a:ext>
                  </a:extLst>
                </a:gridCol>
              </a:tblGrid>
              <a:tr h="375341">
                <a:tc>
                  <a:txBody>
                    <a:bodyPr/>
                    <a:lstStyle/>
                    <a:p>
                      <a:r>
                        <a:rPr lang="en-GB" sz="1800" b="1" dirty="0">
                          <a:latin typeface="Comic Sans MS" panose="030F0702030302020204" pitchFamily="66" charset="0"/>
                        </a:rPr>
                        <a:t>Wave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b="1" dirty="0">
                          <a:latin typeface="Comic Sans MS" panose="030F0702030302020204" pitchFamily="66"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248012"/>
                  </a:ext>
                </a:extLst>
              </a:tr>
              <a:tr h="804866">
                <a:tc>
                  <a:txBody>
                    <a:bodyPr/>
                    <a:lstStyle/>
                    <a:p>
                      <a:r>
                        <a:rPr lang="en-GB" sz="1800" dirty="0">
                          <a:latin typeface="Comic Sans MS" panose="030F0702030302020204" pitchFamily="66" charset="0"/>
                        </a:rPr>
                        <a:t>Amplitude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latin typeface="Comic Sans MS" panose="030F0702030302020204" pitchFamily="66" charset="0"/>
                        </a:rPr>
                        <a:t>The maximum displacement from it’s undisturbed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396118"/>
                  </a:ext>
                </a:extLst>
              </a:tr>
              <a:tr h="566387">
                <a:tc>
                  <a:txBody>
                    <a:bodyPr/>
                    <a:lstStyle/>
                    <a:p>
                      <a:r>
                        <a:rPr lang="en-GB" sz="1800" dirty="0">
                          <a:latin typeface="Comic Sans MS" panose="030F0702030302020204" pitchFamily="66" charset="0"/>
                        </a:rPr>
                        <a:t>Displacement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latin typeface="Comic Sans MS" panose="030F0702030302020204" pitchFamily="66" charset="0"/>
                        </a:rPr>
                        <a:t>Distance from equilibrium position at a given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7007302"/>
                  </a:ext>
                </a:extLst>
              </a:tr>
              <a:tr h="1043344">
                <a:tc>
                  <a:txBody>
                    <a:bodyPr/>
                    <a:lstStyle/>
                    <a:p>
                      <a:r>
                        <a:rPr lang="en-GB" sz="1800" dirty="0">
                          <a:latin typeface="Comic Sans MS" panose="030F0702030302020204" pitchFamily="66" charset="0"/>
                        </a:rPr>
                        <a:t>Wavelength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chemeClr val="tx1"/>
                          </a:solidFill>
                          <a:latin typeface="Comic Sans MS" panose="030F0702030302020204" pitchFamily="66" charset="0"/>
                          <a:ea typeface="Comic Sans MS"/>
                          <a:cs typeface="Comic Sans MS"/>
                          <a:sym typeface="Comic Sans MS"/>
                        </a:rPr>
                        <a:t>The distance from one point on a wave to the equivalent point on an adjacent wave</a:t>
                      </a:r>
                      <a:endParaRPr lang="en-GB" sz="16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318791"/>
                  </a:ext>
                </a:extLst>
              </a:tr>
              <a:tr h="566387">
                <a:tc>
                  <a:txBody>
                    <a:bodyPr/>
                    <a:lstStyle/>
                    <a:p>
                      <a:r>
                        <a:rPr lang="en-GB" sz="1800" dirty="0">
                          <a:latin typeface="Comic Sans MS" panose="030F0702030302020204" pitchFamily="66" charset="0"/>
                        </a:rPr>
                        <a:t>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tx1"/>
                          </a:solidFill>
                          <a:latin typeface="Comic Sans MS" panose="030F0702030302020204" pitchFamily="66" charset="0"/>
                          <a:ea typeface="Comic Sans MS"/>
                          <a:cs typeface="Comic Sans MS"/>
                          <a:sym typeface="Comic Sans MS"/>
                        </a:rPr>
                        <a:t>Time for one wavelength to pass a fixed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79359"/>
                  </a:ext>
                </a:extLst>
              </a:tr>
              <a:tr h="1170787">
                <a:tc>
                  <a:txBody>
                    <a:bodyPr/>
                    <a:lstStyle/>
                    <a:p>
                      <a:r>
                        <a:rPr lang="en-GB" sz="1800" dirty="0">
                          <a:latin typeface="Comic Sans MS" panose="030F0702030302020204" pitchFamily="66"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Comic Sans MS" panose="030F0702030302020204" pitchFamily="66" charset="0"/>
                          <a:ea typeface="Comic Sans MS"/>
                          <a:cs typeface="Comic Sans MS"/>
                          <a:sym typeface="Comic Sans MS"/>
                        </a:rPr>
                        <a:t>The number of waves past a fixed point per second. Measured in Hertz (Hz) Period = 1/frequency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31755"/>
                  </a:ext>
                </a:extLst>
              </a:tr>
            </a:tbl>
          </a:graphicData>
        </a:graphic>
      </p:graphicFrame>
      <p:pic>
        <p:nvPicPr>
          <p:cNvPr id="7" name="Picture 6">
            <a:extLst>
              <a:ext uri="{FF2B5EF4-FFF2-40B4-BE49-F238E27FC236}">
                <a16:creationId xmlns:a16="http://schemas.microsoft.com/office/drawing/2014/main" id="{314D848E-C806-499C-A59B-B8F8F9B40310}"/>
              </a:ext>
            </a:extLst>
          </p:cNvPr>
          <p:cNvPicPr>
            <a:picLocks noChangeAspect="1"/>
          </p:cNvPicPr>
          <p:nvPr/>
        </p:nvPicPr>
        <p:blipFill>
          <a:blip r:embed="rId4"/>
          <a:stretch>
            <a:fillRect/>
          </a:stretch>
        </p:blipFill>
        <p:spPr>
          <a:xfrm>
            <a:off x="5174672" y="2724140"/>
            <a:ext cx="3435927" cy="2256259"/>
          </a:xfrm>
          <a:prstGeom prst="rect">
            <a:avLst/>
          </a:prstGeom>
        </p:spPr>
      </p:pic>
      <p:sp>
        <p:nvSpPr>
          <p:cNvPr id="3" name="TextBox 2">
            <a:extLst>
              <a:ext uri="{FF2B5EF4-FFF2-40B4-BE49-F238E27FC236}">
                <a16:creationId xmlns:a16="http://schemas.microsoft.com/office/drawing/2014/main" id="{4F5D7EE8-D67D-4219-B639-2BB6CB3FD6BA}"/>
              </a:ext>
            </a:extLst>
          </p:cNvPr>
          <p:cNvSpPr txBox="1"/>
          <p:nvPr/>
        </p:nvSpPr>
        <p:spPr>
          <a:xfrm>
            <a:off x="5396344" y="1549568"/>
            <a:ext cx="1000973" cy="253916"/>
          </a:xfrm>
          <a:prstGeom prst="rect">
            <a:avLst/>
          </a:prstGeom>
          <a:noFill/>
        </p:spPr>
        <p:txBody>
          <a:bodyPr wrap="square" rtlCol="0">
            <a:spAutoFit/>
          </a:bodyPr>
          <a:lstStyle/>
          <a:p>
            <a:r>
              <a:rPr lang="en-GB" sz="1050" dirty="0"/>
              <a:t>Displacement</a:t>
            </a:r>
          </a:p>
        </p:txBody>
      </p:sp>
      <p:cxnSp>
        <p:nvCxnSpPr>
          <p:cNvPr id="6" name="Straight Arrow Connector 5">
            <a:extLst>
              <a:ext uri="{FF2B5EF4-FFF2-40B4-BE49-F238E27FC236}">
                <a16:creationId xmlns:a16="http://schemas.microsoft.com/office/drawing/2014/main" id="{342B8565-08F2-4831-AD0B-01F62CDBAC97}"/>
              </a:ext>
            </a:extLst>
          </p:cNvPr>
          <p:cNvCxnSpPr/>
          <p:nvPr/>
        </p:nvCxnSpPr>
        <p:spPr>
          <a:xfrm flipV="1">
            <a:off x="5645727" y="1087582"/>
            <a:ext cx="0" cy="46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7275C0F-B823-438C-85A8-9133937EADD7}"/>
              </a:ext>
            </a:extLst>
          </p:cNvPr>
          <p:cNvCxnSpPr>
            <a:cxnSpLocks/>
          </p:cNvCxnSpPr>
          <p:nvPr/>
        </p:nvCxnSpPr>
        <p:spPr>
          <a:xfrm>
            <a:off x="5616255" y="2784764"/>
            <a:ext cx="144263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6E09C2-7B35-41C6-A8F4-564D1303C541}"/>
              </a:ext>
            </a:extLst>
          </p:cNvPr>
          <p:cNvCxnSpPr>
            <a:cxnSpLocks/>
          </p:cNvCxnSpPr>
          <p:nvPr/>
        </p:nvCxnSpPr>
        <p:spPr>
          <a:xfrm flipH="1">
            <a:off x="5546983" y="4749723"/>
            <a:ext cx="761999"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8B7A4B7-6C47-4AD1-BC29-5D89E3E43600}"/>
              </a:ext>
            </a:extLst>
          </p:cNvPr>
          <p:cNvSpPr txBox="1"/>
          <p:nvPr/>
        </p:nvSpPr>
        <p:spPr>
          <a:xfrm>
            <a:off x="5896830" y="2792496"/>
            <a:ext cx="898825" cy="261610"/>
          </a:xfrm>
          <a:prstGeom prst="rect">
            <a:avLst/>
          </a:prstGeom>
          <a:solidFill>
            <a:schemeClr val="bg1"/>
          </a:solidFill>
        </p:spPr>
        <p:txBody>
          <a:bodyPr wrap="square" rtlCol="0">
            <a:spAutoFit/>
          </a:bodyPr>
          <a:lstStyle/>
          <a:p>
            <a:r>
              <a:rPr lang="en-GB" sz="1100" dirty="0"/>
              <a:t>Frequency</a:t>
            </a:r>
          </a:p>
        </p:txBody>
      </p:sp>
      <p:sp>
        <p:nvSpPr>
          <p:cNvPr id="21" name="TextBox 20">
            <a:extLst>
              <a:ext uri="{FF2B5EF4-FFF2-40B4-BE49-F238E27FC236}">
                <a16:creationId xmlns:a16="http://schemas.microsoft.com/office/drawing/2014/main" id="{59FD0649-8D19-4F8F-A758-D65C482C6001}"/>
              </a:ext>
            </a:extLst>
          </p:cNvPr>
          <p:cNvSpPr txBox="1"/>
          <p:nvPr/>
        </p:nvSpPr>
        <p:spPr>
          <a:xfrm>
            <a:off x="5630950" y="4777788"/>
            <a:ext cx="594063" cy="263235"/>
          </a:xfrm>
          <a:prstGeom prst="rect">
            <a:avLst/>
          </a:prstGeom>
          <a:solidFill>
            <a:schemeClr val="bg1"/>
          </a:solidFill>
        </p:spPr>
        <p:txBody>
          <a:bodyPr wrap="square" rtlCol="0">
            <a:spAutoFit/>
          </a:bodyPr>
          <a:lstStyle/>
          <a:p>
            <a:r>
              <a:rPr lang="en-GB" sz="1100" dirty="0"/>
              <a:t>Period</a:t>
            </a:r>
          </a:p>
        </p:txBody>
      </p:sp>
      <p:cxnSp>
        <p:nvCxnSpPr>
          <p:cNvPr id="19" name="Straight Connector 18">
            <a:extLst>
              <a:ext uri="{FF2B5EF4-FFF2-40B4-BE49-F238E27FC236}">
                <a16:creationId xmlns:a16="http://schemas.microsoft.com/office/drawing/2014/main" id="{1C6B6706-42C1-41E0-A31F-B1681E93468C}"/>
              </a:ext>
            </a:extLst>
          </p:cNvPr>
          <p:cNvCxnSpPr/>
          <p:nvPr/>
        </p:nvCxnSpPr>
        <p:spPr>
          <a:xfrm>
            <a:off x="7065818" y="2792496"/>
            <a:ext cx="0" cy="9620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52702C-AA47-4EAD-9FCA-81580B93C6B6}"/>
              </a:ext>
            </a:extLst>
          </p:cNvPr>
          <p:cNvCxnSpPr/>
          <p:nvPr/>
        </p:nvCxnSpPr>
        <p:spPr>
          <a:xfrm>
            <a:off x="6322836" y="3787637"/>
            <a:ext cx="0" cy="96208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44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Shape 333"/>
          <p:cNvSpPr txBox="1"/>
          <p:nvPr/>
        </p:nvSpPr>
        <p:spPr>
          <a:xfrm>
            <a:off x="2060887" y="1232792"/>
            <a:ext cx="5022225" cy="932400"/>
          </a:xfrm>
          <a:prstGeom prst="rect">
            <a:avLst/>
          </a:prstGeom>
          <a:noFill/>
          <a:ln w="28575" cap="flat" cmpd="sng">
            <a:solidFill>
              <a:srgbClr val="FFFFFF"/>
            </a:solidFill>
            <a:prstDash val="solid"/>
            <a:round/>
            <a:headEnd type="none" w="med" len="med"/>
            <a:tailEnd type="none" w="med" len="med"/>
          </a:ln>
        </p:spPr>
        <p:txBody>
          <a:bodyPr lIns="68569" tIns="34275" rIns="68569" bIns="34275" anchor="t" anchorCtr="0">
            <a:noAutofit/>
          </a:bodyPr>
          <a:lstStyle/>
          <a:p>
            <a:pPr>
              <a:buSzPct val="25000"/>
            </a:pPr>
            <a:r>
              <a:rPr lang="en-GB" sz="2100">
                <a:solidFill>
                  <a:srgbClr val="00FFFF"/>
                </a:solidFill>
                <a:latin typeface="Comic Sans MS"/>
                <a:ea typeface="Comic Sans MS"/>
                <a:cs typeface="Comic Sans MS"/>
                <a:sym typeface="Comic Sans MS"/>
              </a:rPr>
              <a:t>Wave speed</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a:t>
            </a:r>
            <a:r>
              <a:rPr lang="en-GB" sz="2100">
                <a:solidFill>
                  <a:srgbClr val="FFFF00"/>
                </a:solidFill>
                <a:latin typeface="Comic Sans MS"/>
                <a:ea typeface="Comic Sans MS"/>
                <a:cs typeface="Comic Sans MS"/>
                <a:sym typeface="Comic Sans MS"/>
              </a:rPr>
              <a:t> </a:t>
            </a:r>
            <a:r>
              <a:rPr lang="en-GB" sz="2100">
                <a:solidFill>
                  <a:srgbClr val="00FF00"/>
                </a:solidFill>
                <a:latin typeface="Comic Sans MS"/>
                <a:ea typeface="Comic Sans MS"/>
                <a:cs typeface="Comic Sans MS"/>
                <a:sym typeface="Comic Sans MS"/>
              </a:rPr>
              <a:t>frequency</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x</a:t>
            </a:r>
            <a:r>
              <a:rPr lang="en-GB" sz="2100">
                <a:solidFill>
                  <a:srgbClr val="FFFF00"/>
                </a:solidFill>
                <a:latin typeface="Comic Sans MS"/>
                <a:ea typeface="Comic Sans MS"/>
                <a:cs typeface="Comic Sans MS"/>
                <a:sym typeface="Comic Sans MS"/>
              </a:rPr>
              <a:t> </a:t>
            </a:r>
            <a:r>
              <a:rPr lang="en-GB" sz="2100">
                <a:solidFill>
                  <a:srgbClr val="FF9900"/>
                </a:solidFill>
                <a:latin typeface="Comic Sans MS"/>
                <a:ea typeface="Comic Sans MS"/>
                <a:cs typeface="Comic Sans MS"/>
                <a:sym typeface="Comic Sans MS"/>
              </a:rPr>
              <a:t>wavelength</a:t>
            </a:r>
            <a:r>
              <a:rPr lang="en-GB" sz="2100">
                <a:solidFill>
                  <a:srgbClr val="FFFF00"/>
                </a:solidFill>
                <a:latin typeface="Comic Sans MS"/>
                <a:ea typeface="Comic Sans MS"/>
                <a:cs typeface="Comic Sans MS"/>
                <a:sym typeface="Comic Sans MS"/>
              </a:rPr>
              <a:t> </a:t>
            </a:r>
          </a:p>
          <a:p>
            <a:pPr>
              <a:buSzPct val="25000"/>
            </a:pPr>
            <a:r>
              <a:rPr lang="en-GB" sz="2700">
                <a:solidFill>
                  <a:srgbClr val="FFFF00"/>
                </a:solidFill>
                <a:latin typeface="Times New Roman"/>
                <a:ea typeface="Times New Roman"/>
                <a:cs typeface="Times New Roman"/>
                <a:sym typeface="Times New Roman"/>
              </a:rPr>
              <a:t>    </a:t>
            </a:r>
            <a:r>
              <a:rPr lang="en-GB" sz="2700">
                <a:solidFill>
                  <a:srgbClr val="00FFFF"/>
                </a:solidFill>
                <a:latin typeface="Comic Sans MS"/>
                <a:ea typeface="Comic Sans MS"/>
                <a:cs typeface="Comic Sans MS"/>
                <a:sym typeface="Comic Sans MS"/>
              </a:rPr>
              <a:t>v (m/s)</a:t>
            </a:r>
            <a:r>
              <a:rPr lang="en-GB" sz="2700">
                <a:solidFill>
                  <a:srgbClr val="00FFFF"/>
                </a:solidFill>
                <a:latin typeface="Times New Roman"/>
                <a:ea typeface="Times New Roman"/>
                <a:cs typeface="Times New Roman"/>
                <a:sym typeface="Times New Roman"/>
              </a:rPr>
              <a:t> </a:t>
            </a:r>
            <a:r>
              <a:rPr lang="en-GB" sz="2700">
                <a:solidFill>
                  <a:srgbClr val="FFFF00"/>
                </a:solidFill>
                <a:latin typeface="Times New Roman"/>
                <a:ea typeface="Times New Roman"/>
                <a:cs typeface="Times New Roman"/>
                <a:sym typeface="Times New Roman"/>
              </a:rPr>
              <a:t>      </a:t>
            </a:r>
            <a:r>
              <a:rPr lang="en-GB" sz="2100">
                <a:solidFill>
                  <a:srgbClr val="00FF00"/>
                </a:solidFill>
                <a:latin typeface="Comic Sans MS"/>
                <a:ea typeface="Comic Sans MS"/>
                <a:cs typeface="Comic Sans MS"/>
                <a:sym typeface="Comic Sans MS"/>
              </a:rPr>
              <a:t>f (Hz)</a:t>
            </a:r>
            <a:r>
              <a:rPr lang="en-GB" sz="2100">
                <a:solidFill>
                  <a:srgbClr val="FFFF00"/>
                </a:solidFill>
                <a:latin typeface="Comic Sans MS"/>
                <a:ea typeface="Comic Sans MS"/>
                <a:cs typeface="Comic Sans MS"/>
                <a:sym typeface="Comic Sans MS"/>
              </a:rPr>
              <a:t>           </a:t>
            </a:r>
            <a:r>
              <a:rPr lang="en-GB" sz="2700">
                <a:solidFill>
                  <a:srgbClr val="FF9900"/>
                </a:solidFill>
                <a:latin typeface="Times New Roman"/>
                <a:ea typeface="Times New Roman"/>
                <a:cs typeface="Times New Roman"/>
                <a:sym typeface="Times New Roman"/>
              </a:rPr>
              <a:t>λ</a:t>
            </a:r>
            <a:r>
              <a:rPr lang="en-GB" sz="2100">
                <a:solidFill>
                  <a:srgbClr val="FF9900"/>
                </a:solidFill>
                <a:latin typeface="Times New Roman"/>
                <a:ea typeface="Times New Roman"/>
                <a:cs typeface="Times New Roman"/>
                <a:sym typeface="Times New Roman"/>
              </a:rPr>
              <a:t> </a:t>
            </a:r>
            <a:r>
              <a:rPr lang="en-GB" sz="2100">
                <a:solidFill>
                  <a:srgbClr val="FF9900"/>
                </a:solidFill>
                <a:latin typeface="Comic Sans MS"/>
                <a:ea typeface="Comic Sans MS"/>
                <a:cs typeface="Comic Sans MS"/>
                <a:sym typeface="Comic Sans MS"/>
              </a:rPr>
              <a:t>(m)</a:t>
            </a:r>
            <a:r>
              <a:rPr lang="en-GB" sz="2100">
                <a:solidFill>
                  <a:srgbClr val="FFFF00"/>
                </a:solidFill>
                <a:latin typeface="Comic Sans MS"/>
                <a:ea typeface="Comic Sans MS"/>
                <a:cs typeface="Comic Sans MS"/>
                <a:sym typeface="Comic Sans MS"/>
              </a:rPr>
              <a:t> </a:t>
            </a:r>
          </a:p>
        </p:txBody>
      </p:sp>
      <p:sp>
        <p:nvSpPr>
          <p:cNvPr id="334" name="Shape 334"/>
          <p:cNvSpPr txBox="1"/>
          <p:nvPr/>
        </p:nvSpPr>
        <p:spPr>
          <a:xfrm>
            <a:off x="188768" y="407436"/>
            <a:ext cx="8844396" cy="1417725"/>
          </a:xfrm>
          <a:prstGeom prst="rect">
            <a:avLst/>
          </a:prstGeom>
          <a:noFill/>
          <a:ln>
            <a:noFill/>
          </a:ln>
        </p:spPr>
        <p:txBody>
          <a:bodyPr lIns="68569" tIns="34275" rIns="68569" bIns="34275" anchor="t" anchorCtr="0">
            <a:noAutofit/>
          </a:bodyPr>
          <a:lstStyle/>
          <a:p>
            <a:pPr>
              <a:buSzPct val="25000"/>
            </a:pPr>
            <a:r>
              <a:rPr lang="en-GB" sz="1800" dirty="0">
                <a:solidFill>
                  <a:srgbClr val="FFFFFF"/>
                </a:solidFill>
                <a:latin typeface="Comic Sans MS"/>
                <a:ea typeface="Comic Sans MS"/>
                <a:cs typeface="Comic Sans MS"/>
                <a:sym typeface="Comic Sans MS"/>
              </a:rPr>
              <a:t>The speed that a wave travels at depends on the medium it is passing through, this is the speed energy is transferred </a:t>
            </a:r>
          </a:p>
          <a:p>
            <a:endParaRPr sz="1500" dirty="0">
              <a:solidFill>
                <a:srgbClr val="FFFF00"/>
              </a:solidFill>
              <a:latin typeface="Comic Sans MS"/>
              <a:ea typeface="Comic Sans MS"/>
              <a:cs typeface="Comic Sans MS"/>
              <a:sym typeface="Comic Sans MS"/>
            </a:endParaRPr>
          </a:p>
        </p:txBody>
      </p:sp>
      <p:sp>
        <p:nvSpPr>
          <p:cNvPr id="6" name="Shape 249">
            <a:extLst>
              <a:ext uri="{FF2B5EF4-FFF2-40B4-BE49-F238E27FC236}">
                <a16:creationId xmlns:a16="http://schemas.microsoft.com/office/drawing/2014/main" id="{008DB2A7-0396-4312-B289-CF49C5C025FA}"/>
              </a:ext>
            </a:extLst>
          </p:cNvPr>
          <p:cNvSpPr txBox="1"/>
          <p:nvPr/>
        </p:nvSpPr>
        <p:spPr>
          <a:xfrm>
            <a:off x="0" y="1"/>
            <a:ext cx="9144000" cy="288674"/>
          </a:xfrm>
          <a:prstGeom prst="rect">
            <a:avLst/>
          </a:prstGeom>
          <a:solidFill>
            <a:schemeClr val="accent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Calculate wave speed</a:t>
            </a:r>
          </a:p>
          <a:p>
            <a:pPr defTabSz="685800">
              <a:buSzPct val="25000"/>
            </a:pPr>
            <a:endParaRPr lang="en-GB" sz="1350" b="1" dirty="0">
              <a:latin typeface="Comic Sans MS"/>
              <a:ea typeface="Comic Sans MS"/>
              <a:cs typeface="Comic Sans MS"/>
              <a:sym typeface="Comic Sans MS"/>
            </a:endParaRPr>
          </a:p>
        </p:txBody>
      </p:sp>
    </p:spTree>
    <p:extLst>
      <p:ext uri="{BB962C8B-B14F-4D97-AF65-F5344CB8AC3E}">
        <p14:creationId xmlns:p14="http://schemas.microsoft.com/office/powerpoint/2010/main" val="82332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Shape 333"/>
          <p:cNvSpPr txBox="1"/>
          <p:nvPr/>
        </p:nvSpPr>
        <p:spPr>
          <a:xfrm>
            <a:off x="2060887" y="1232792"/>
            <a:ext cx="5022225" cy="932400"/>
          </a:xfrm>
          <a:prstGeom prst="rect">
            <a:avLst/>
          </a:prstGeom>
          <a:noFill/>
          <a:ln w="28575" cap="flat" cmpd="sng">
            <a:solidFill>
              <a:srgbClr val="FFFFFF"/>
            </a:solidFill>
            <a:prstDash val="solid"/>
            <a:round/>
            <a:headEnd type="none" w="med" len="med"/>
            <a:tailEnd type="none" w="med" len="med"/>
          </a:ln>
        </p:spPr>
        <p:txBody>
          <a:bodyPr lIns="68569" tIns="34275" rIns="68569" bIns="34275" anchor="t" anchorCtr="0">
            <a:noAutofit/>
          </a:bodyPr>
          <a:lstStyle/>
          <a:p>
            <a:pPr>
              <a:buSzPct val="25000"/>
            </a:pPr>
            <a:r>
              <a:rPr lang="en-GB" sz="2100">
                <a:solidFill>
                  <a:srgbClr val="00FFFF"/>
                </a:solidFill>
                <a:latin typeface="Comic Sans MS"/>
                <a:ea typeface="Comic Sans MS"/>
                <a:cs typeface="Comic Sans MS"/>
                <a:sym typeface="Comic Sans MS"/>
              </a:rPr>
              <a:t>Wave speed</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a:t>
            </a:r>
            <a:r>
              <a:rPr lang="en-GB" sz="2100">
                <a:solidFill>
                  <a:srgbClr val="FFFF00"/>
                </a:solidFill>
                <a:latin typeface="Comic Sans MS"/>
                <a:ea typeface="Comic Sans MS"/>
                <a:cs typeface="Comic Sans MS"/>
                <a:sym typeface="Comic Sans MS"/>
              </a:rPr>
              <a:t> </a:t>
            </a:r>
            <a:r>
              <a:rPr lang="en-GB" sz="2100">
                <a:solidFill>
                  <a:srgbClr val="00FF00"/>
                </a:solidFill>
                <a:latin typeface="Comic Sans MS"/>
                <a:ea typeface="Comic Sans MS"/>
                <a:cs typeface="Comic Sans MS"/>
                <a:sym typeface="Comic Sans MS"/>
              </a:rPr>
              <a:t>frequency</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x</a:t>
            </a:r>
            <a:r>
              <a:rPr lang="en-GB" sz="2100">
                <a:solidFill>
                  <a:srgbClr val="FFFF00"/>
                </a:solidFill>
                <a:latin typeface="Comic Sans MS"/>
                <a:ea typeface="Comic Sans MS"/>
                <a:cs typeface="Comic Sans MS"/>
                <a:sym typeface="Comic Sans MS"/>
              </a:rPr>
              <a:t> </a:t>
            </a:r>
            <a:r>
              <a:rPr lang="en-GB" sz="2100">
                <a:solidFill>
                  <a:srgbClr val="FF9900"/>
                </a:solidFill>
                <a:latin typeface="Comic Sans MS"/>
                <a:ea typeface="Comic Sans MS"/>
                <a:cs typeface="Comic Sans MS"/>
                <a:sym typeface="Comic Sans MS"/>
              </a:rPr>
              <a:t>wavelength</a:t>
            </a:r>
            <a:r>
              <a:rPr lang="en-GB" sz="2100">
                <a:solidFill>
                  <a:srgbClr val="FFFF00"/>
                </a:solidFill>
                <a:latin typeface="Comic Sans MS"/>
                <a:ea typeface="Comic Sans MS"/>
                <a:cs typeface="Comic Sans MS"/>
                <a:sym typeface="Comic Sans MS"/>
              </a:rPr>
              <a:t> </a:t>
            </a:r>
          </a:p>
          <a:p>
            <a:pPr>
              <a:buSzPct val="25000"/>
            </a:pPr>
            <a:r>
              <a:rPr lang="en-GB" sz="2700">
                <a:solidFill>
                  <a:srgbClr val="FFFF00"/>
                </a:solidFill>
                <a:latin typeface="Times New Roman"/>
                <a:ea typeface="Times New Roman"/>
                <a:cs typeface="Times New Roman"/>
                <a:sym typeface="Times New Roman"/>
              </a:rPr>
              <a:t>    </a:t>
            </a:r>
            <a:r>
              <a:rPr lang="en-GB" sz="2700">
                <a:solidFill>
                  <a:srgbClr val="00FFFF"/>
                </a:solidFill>
                <a:latin typeface="Comic Sans MS"/>
                <a:ea typeface="Comic Sans MS"/>
                <a:cs typeface="Comic Sans MS"/>
                <a:sym typeface="Comic Sans MS"/>
              </a:rPr>
              <a:t>v (m/s)</a:t>
            </a:r>
            <a:r>
              <a:rPr lang="en-GB" sz="2700">
                <a:solidFill>
                  <a:srgbClr val="00FFFF"/>
                </a:solidFill>
                <a:latin typeface="Times New Roman"/>
                <a:ea typeface="Times New Roman"/>
                <a:cs typeface="Times New Roman"/>
                <a:sym typeface="Times New Roman"/>
              </a:rPr>
              <a:t> </a:t>
            </a:r>
            <a:r>
              <a:rPr lang="en-GB" sz="2700">
                <a:solidFill>
                  <a:srgbClr val="FFFF00"/>
                </a:solidFill>
                <a:latin typeface="Times New Roman"/>
                <a:ea typeface="Times New Roman"/>
                <a:cs typeface="Times New Roman"/>
                <a:sym typeface="Times New Roman"/>
              </a:rPr>
              <a:t>      </a:t>
            </a:r>
            <a:r>
              <a:rPr lang="en-GB" sz="2100">
                <a:solidFill>
                  <a:srgbClr val="00FF00"/>
                </a:solidFill>
                <a:latin typeface="Comic Sans MS"/>
                <a:ea typeface="Comic Sans MS"/>
                <a:cs typeface="Comic Sans MS"/>
                <a:sym typeface="Comic Sans MS"/>
              </a:rPr>
              <a:t>f (Hz)</a:t>
            </a:r>
            <a:r>
              <a:rPr lang="en-GB" sz="2100">
                <a:solidFill>
                  <a:srgbClr val="FFFF00"/>
                </a:solidFill>
                <a:latin typeface="Comic Sans MS"/>
                <a:ea typeface="Comic Sans MS"/>
                <a:cs typeface="Comic Sans MS"/>
                <a:sym typeface="Comic Sans MS"/>
              </a:rPr>
              <a:t>           </a:t>
            </a:r>
            <a:r>
              <a:rPr lang="en-GB" sz="2700">
                <a:solidFill>
                  <a:srgbClr val="FF9900"/>
                </a:solidFill>
                <a:latin typeface="Times New Roman"/>
                <a:ea typeface="Times New Roman"/>
                <a:cs typeface="Times New Roman"/>
                <a:sym typeface="Times New Roman"/>
              </a:rPr>
              <a:t>λ</a:t>
            </a:r>
            <a:r>
              <a:rPr lang="en-GB" sz="2100">
                <a:solidFill>
                  <a:srgbClr val="FF9900"/>
                </a:solidFill>
                <a:latin typeface="Times New Roman"/>
                <a:ea typeface="Times New Roman"/>
                <a:cs typeface="Times New Roman"/>
                <a:sym typeface="Times New Roman"/>
              </a:rPr>
              <a:t> </a:t>
            </a:r>
            <a:r>
              <a:rPr lang="en-GB" sz="2100">
                <a:solidFill>
                  <a:srgbClr val="FF9900"/>
                </a:solidFill>
                <a:latin typeface="Comic Sans MS"/>
                <a:ea typeface="Comic Sans MS"/>
                <a:cs typeface="Comic Sans MS"/>
                <a:sym typeface="Comic Sans MS"/>
              </a:rPr>
              <a:t>(m)</a:t>
            </a:r>
            <a:r>
              <a:rPr lang="en-GB" sz="2100">
                <a:solidFill>
                  <a:srgbClr val="FFFF00"/>
                </a:solidFill>
                <a:latin typeface="Comic Sans MS"/>
                <a:ea typeface="Comic Sans MS"/>
                <a:cs typeface="Comic Sans MS"/>
                <a:sym typeface="Comic Sans MS"/>
              </a:rPr>
              <a:t> </a:t>
            </a:r>
          </a:p>
        </p:txBody>
      </p:sp>
      <p:sp>
        <p:nvSpPr>
          <p:cNvPr id="334" name="Shape 334"/>
          <p:cNvSpPr txBox="1"/>
          <p:nvPr/>
        </p:nvSpPr>
        <p:spPr>
          <a:xfrm>
            <a:off x="188768" y="407436"/>
            <a:ext cx="8844396" cy="1417725"/>
          </a:xfrm>
          <a:prstGeom prst="rect">
            <a:avLst/>
          </a:prstGeom>
          <a:noFill/>
          <a:ln>
            <a:noFill/>
          </a:ln>
        </p:spPr>
        <p:txBody>
          <a:bodyPr lIns="68569" tIns="34275" rIns="68569" bIns="34275" anchor="t" anchorCtr="0">
            <a:noAutofit/>
          </a:bodyPr>
          <a:lstStyle/>
          <a:p>
            <a:pPr>
              <a:buSzPct val="25000"/>
            </a:pPr>
            <a:r>
              <a:rPr lang="en-GB" sz="2000" dirty="0">
                <a:solidFill>
                  <a:srgbClr val="FFFFFF"/>
                </a:solidFill>
                <a:latin typeface="Comic Sans MS"/>
                <a:ea typeface="Comic Sans MS"/>
                <a:cs typeface="Comic Sans MS"/>
                <a:sym typeface="Comic Sans MS"/>
              </a:rPr>
              <a:t>The speed that a wave travels at depends on the medium it is passing through, this is the speed energy is transferred </a:t>
            </a:r>
          </a:p>
          <a:p>
            <a:endParaRPr sz="1500" dirty="0">
              <a:solidFill>
                <a:srgbClr val="FFFF00"/>
              </a:solidFill>
              <a:latin typeface="Comic Sans MS"/>
              <a:ea typeface="Comic Sans MS"/>
              <a:cs typeface="Comic Sans MS"/>
              <a:sym typeface="Comic Sans MS"/>
            </a:endParaRPr>
          </a:p>
        </p:txBody>
      </p:sp>
      <p:sp>
        <p:nvSpPr>
          <p:cNvPr id="6" name="Shape 249">
            <a:extLst>
              <a:ext uri="{FF2B5EF4-FFF2-40B4-BE49-F238E27FC236}">
                <a16:creationId xmlns:a16="http://schemas.microsoft.com/office/drawing/2014/main" id="{008DB2A7-0396-4312-B289-CF49C5C025FA}"/>
              </a:ext>
            </a:extLst>
          </p:cNvPr>
          <p:cNvSpPr txBox="1"/>
          <p:nvPr/>
        </p:nvSpPr>
        <p:spPr>
          <a:xfrm>
            <a:off x="0" y="1"/>
            <a:ext cx="9144000" cy="288674"/>
          </a:xfrm>
          <a:prstGeom prst="rect">
            <a:avLst/>
          </a:prstGeom>
          <a:solidFill>
            <a:schemeClr val="accent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Calculate wave speed</a:t>
            </a:r>
          </a:p>
          <a:p>
            <a:pPr defTabSz="685800">
              <a:buSzPct val="25000"/>
            </a:pPr>
            <a:endParaRPr lang="en-GB" sz="1350" b="1" dirty="0">
              <a:latin typeface="Comic Sans MS"/>
              <a:ea typeface="Comic Sans MS"/>
              <a:cs typeface="Comic Sans MS"/>
              <a:sym typeface="Comic Sans MS"/>
            </a:endParaRPr>
          </a:p>
        </p:txBody>
      </p:sp>
      <p:sp>
        <p:nvSpPr>
          <p:cNvPr id="7" name="TextBox 6">
            <a:extLst>
              <a:ext uri="{FF2B5EF4-FFF2-40B4-BE49-F238E27FC236}">
                <a16:creationId xmlns:a16="http://schemas.microsoft.com/office/drawing/2014/main" id="{17600A68-7191-4F15-BDA9-60D4129B9A3A}"/>
              </a:ext>
            </a:extLst>
          </p:cNvPr>
          <p:cNvSpPr txBox="1"/>
          <p:nvPr/>
        </p:nvSpPr>
        <p:spPr>
          <a:xfrm>
            <a:off x="233795" y="2483443"/>
            <a:ext cx="8676409" cy="1015663"/>
          </a:xfrm>
          <a:prstGeom prst="rect">
            <a:avLst/>
          </a:prstGeom>
          <a:noFill/>
        </p:spPr>
        <p:txBody>
          <a:bodyPr wrap="square">
            <a:spAutoFit/>
          </a:bodyPr>
          <a:lstStyle/>
          <a:p>
            <a:pPr lvl="0"/>
            <a:r>
              <a:rPr lang="en-GB" sz="2000" dirty="0">
                <a:solidFill>
                  <a:srgbClr val="FFFFFF"/>
                </a:solidFill>
                <a:latin typeface="Comic Sans MS"/>
                <a:ea typeface="Comic Sans MS"/>
                <a:cs typeface="Comic Sans MS"/>
                <a:sym typeface="Comic Sans MS"/>
              </a:rPr>
              <a:t>1. A wave has a </a:t>
            </a:r>
            <a:r>
              <a:rPr lang="en-GB" sz="2000" dirty="0">
                <a:solidFill>
                  <a:srgbClr val="00FF00"/>
                </a:solidFill>
                <a:latin typeface="Comic Sans MS"/>
                <a:ea typeface="Comic Sans MS"/>
                <a:cs typeface="Comic Sans MS"/>
                <a:sym typeface="Comic Sans MS"/>
              </a:rPr>
              <a:t>frequency</a:t>
            </a:r>
            <a:r>
              <a:rPr lang="en-GB" sz="2000" dirty="0">
                <a:solidFill>
                  <a:srgbClr val="FFFFFF"/>
                </a:solidFill>
                <a:latin typeface="Comic Sans MS"/>
                <a:ea typeface="Comic Sans MS"/>
                <a:cs typeface="Comic Sans MS"/>
                <a:sym typeface="Comic Sans MS"/>
              </a:rPr>
              <a:t> of </a:t>
            </a:r>
            <a:r>
              <a:rPr lang="en-GB" sz="2000" dirty="0">
                <a:solidFill>
                  <a:srgbClr val="00FF00"/>
                </a:solidFill>
                <a:latin typeface="Comic Sans MS"/>
                <a:ea typeface="Comic Sans MS"/>
                <a:cs typeface="Comic Sans MS"/>
                <a:sym typeface="Comic Sans MS"/>
              </a:rPr>
              <a:t>5 Hz</a:t>
            </a:r>
            <a:r>
              <a:rPr lang="en-GB" sz="2000" dirty="0">
                <a:solidFill>
                  <a:srgbClr val="FFFFFF"/>
                </a:solidFill>
                <a:latin typeface="Comic Sans MS"/>
                <a:ea typeface="Comic Sans MS"/>
                <a:cs typeface="Comic Sans MS"/>
                <a:sym typeface="Comic Sans MS"/>
              </a:rPr>
              <a:t> and a </a:t>
            </a:r>
            <a:r>
              <a:rPr lang="en-GB" sz="2000" dirty="0">
                <a:solidFill>
                  <a:srgbClr val="FF9900"/>
                </a:solidFill>
                <a:latin typeface="Comic Sans MS"/>
                <a:ea typeface="Comic Sans MS"/>
                <a:cs typeface="Comic Sans MS"/>
                <a:sym typeface="Comic Sans MS"/>
              </a:rPr>
              <a:t>wavelength</a:t>
            </a:r>
            <a:r>
              <a:rPr lang="en-GB" sz="2000" dirty="0">
                <a:solidFill>
                  <a:srgbClr val="FFFFFF"/>
                </a:solidFill>
                <a:latin typeface="Comic Sans MS"/>
                <a:ea typeface="Comic Sans MS"/>
                <a:cs typeface="Comic Sans MS"/>
                <a:sym typeface="Comic Sans MS"/>
              </a:rPr>
              <a:t> of </a:t>
            </a:r>
            <a:r>
              <a:rPr lang="en-GB" sz="2000" dirty="0">
                <a:solidFill>
                  <a:srgbClr val="FF9900"/>
                </a:solidFill>
                <a:latin typeface="Comic Sans MS"/>
                <a:ea typeface="Comic Sans MS"/>
                <a:cs typeface="Comic Sans MS"/>
                <a:sym typeface="Comic Sans MS"/>
              </a:rPr>
              <a:t>2 m</a:t>
            </a:r>
            <a:r>
              <a:rPr lang="en-GB" sz="2000" dirty="0">
                <a:solidFill>
                  <a:srgbClr val="FFFFFF"/>
                </a:solidFill>
                <a:latin typeface="Comic Sans MS"/>
                <a:ea typeface="Comic Sans MS"/>
                <a:cs typeface="Comic Sans MS"/>
                <a:sym typeface="Comic Sans MS"/>
              </a:rPr>
              <a:t>, what is its </a:t>
            </a:r>
            <a:r>
              <a:rPr lang="en-GB" sz="2000" dirty="0">
                <a:solidFill>
                  <a:srgbClr val="00FFFF"/>
                </a:solidFill>
                <a:latin typeface="Comic Sans MS"/>
                <a:ea typeface="Comic Sans MS"/>
                <a:cs typeface="Comic Sans MS"/>
                <a:sym typeface="Comic Sans MS"/>
              </a:rPr>
              <a:t>wave speed</a:t>
            </a:r>
            <a:r>
              <a:rPr lang="en-GB" sz="2000" dirty="0">
                <a:solidFill>
                  <a:srgbClr val="FFFFFF"/>
                </a:solidFill>
                <a:latin typeface="Comic Sans MS"/>
                <a:ea typeface="Comic Sans MS"/>
                <a:cs typeface="Comic Sans MS"/>
                <a:sym typeface="Comic Sans MS"/>
              </a:rPr>
              <a:t>?</a:t>
            </a:r>
          </a:p>
          <a:p>
            <a:pPr lvl="0">
              <a:buSzPct val="25000"/>
            </a:pP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a:t>
            </a:r>
            <a:r>
              <a:rPr lang="en-GB" sz="2000" dirty="0">
                <a:solidFill>
                  <a:srgbClr val="FF9900"/>
                </a:solidFill>
                <a:latin typeface="Comic Sans MS"/>
                <a:ea typeface="Comic Sans MS"/>
                <a:cs typeface="Comic Sans MS"/>
                <a:sym typeface="Comic Sans MS"/>
              </a:rPr>
              <a:t> </a:t>
            </a:r>
            <a:r>
              <a:rPr lang="en-GB" sz="2000" dirty="0">
                <a:solidFill>
                  <a:srgbClr val="00FF00"/>
                </a:solidFill>
                <a:latin typeface="Comic Sans MS"/>
                <a:ea typeface="Comic Sans MS"/>
                <a:cs typeface="Comic Sans MS"/>
                <a:sym typeface="Comic Sans MS"/>
              </a:rPr>
              <a:t>5</a:t>
            </a: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x</a:t>
            </a:r>
            <a:r>
              <a:rPr lang="en-GB" sz="2000" dirty="0">
                <a:solidFill>
                  <a:srgbClr val="FF9900"/>
                </a:solidFill>
                <a:latin typeface="Comic Sans MS"/>
                <a:ea typeface="Comic Sans MS"/>
                <a:cs typeface="Comic Sans MS"/>
                <a:sym typeface="Comic Sans MS"/>
              </a:rPr>
              <a:t> 2  </a:t>
            </a:r>
            <a:r>
              <a:rPr lang="en-GB" sz="2000" dirty="0">
                <a:solidFill>
                  <a:srgbClr val="FFFFFF"/>
                </a:solidFill>
                <a:latin typeface="Comic Sans MS"/>
                <a:ea typeface="Comic Sans MS"/>
                <a:cs typeface="Comic Sans MS"/>
                <a:sym typeface="Comic Sans MS"/>
              </a:rPr>
              <a:t>=</a:t>
            </a:r>
            <a:r>
              <a:rPr lang="en-GB" sz="2000" dirty="0">
                <a:solidFill>
                  <a:srgbClr val="00FFFF"/>
                </a:solidFill>
                <a:latin typeface="Comic Sans MS"/>
                <a:ea typeface="Comic Sans MS"/>
                <a:cs typeface="Comic Sans MS"/>
                <a:sym typeface="Comic Sans MS"/>
              </a:rPr>
              <a:t> 10 m/s</a:t>
            </a:r>
          </a:p>
        </p:txBody>
      </p:sp>
    </p:spTree>
    <p:extLst>
      <p:ext uri="{BB962C8B-B14F-4D97-AF65-F5344CB8AC3E}">
        <p14:creationId xmlns:p14="http://schemas.microsoft.com/office/powerpoint/2010/main" val="183042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Shape 333"/>
          <p:cNvSpPr txBox="1"/>
          <p:nvPr/>
        </p:nvSpPr>
        <p:spPr>
          <a:xfrm>
            <a:off x="2060887" y="1232792"/>
            <a:ext cx="5022225" cy="932400"/>
          </a:xfrm>
          <a:prstGeom prst="rect">
            <a:avLst/>
          </a:prstGeom>
          <a:noFill/>
          <a:ln w="28575" cap="flat" cmpd="sng">
            <a:solidFill>
              <a:srgbClr val="FFFFFF"/>
            </a:solidFill>
            <a:prstDash val="solid"/>
            <a:round/>
            <a:headEnd type="none" w="med" len="med"/>
            <a:tailEnd type="none" w="med" len="med"/>
          </a:ln>
        </p:spPr>
        <p:txBody>
          <a:bodyPr lIns="68569" tIns="34275" rIns="68569" bIns="34275" anchor="t" anchorCtr="0">
            <a:noAutofit/>
          </a:bodyPr>
          <a:lstStyle/>
          <a:p>
            <a:pPr>
              <a:buSzPct val="25000"/>
            </a:pPr>
            <a:r>
              <a:rPr lang="en-GB" sz="2100">
                <a:solidFill>
                  <a:srgbClr val="00FFFF"/>
                </a:solidFill>
                <a:latin typeface="Comic Sans MS"/>
                <a:ea typeface="Comic Sans MS"/>
                <a:cs typeface="Comic Sans MS"/>
                <a:sym typeface="Comic Sans MS"/>
              </a:rPr>
              <a:t>Wave speed</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a:t>
            </a:r>
            <a:r>
              <a:rPr lang="en-GB" sz="2100">
                <a:solidFill>
                  <a:srgbClr val="FFFF00"/>
                </a:solidFill>
                <a:latin typeface="Comic Sans MS"/>
                <a:ea typeface="Comic Sans MS"/>
                <a:cs typeface="Comic Sans MS"/>
                <a:sym typeface="Comic Sans MS"/>
              </a:rPr>
              <a:t> </a:t>
            </a:r>
            <a:r>
              <a:rPr lang="en-GB" sz="2100">
                <a:solidFill>
                  <a:srgbClr val="00FF00"/>
                </a:solidFill>
                <a:latin typeface="Comic Sans MS"/>
                <a:ea typeface="Comic Sans MS"/>
                <a:cs typeface="Comic Sans MS"/>
                <a:sym typeface="Comic Sans MS"/>
              </a:rPr>
              <a:t>frequency</a:t>
            </a:r>
            <a:r>
              <a:rPr lang="en-GB" sz="2100">
                <a:solidFill>
                  <a:srgbClr val="FFFF00"/>
                </a:solidFill>
                <a:latin typeface="Comic Sans MS"/>
                <a:ea typeface="Comic Sans MS"/>
                <a:cs typeface="Comic Sans MS"/>
                <a:sym typeface="Comic Sans MS"/>
              </a:rPr>
              <a:t> </a:t>
            </a:r>
            <a:r>
              <a:rPr lang="en-GB" sz="2100">
                <a:solidFill>
                  <a:srgbClr val="FFFFFF"/>
                </a:solidFill>
                <a:latin typeface="Comic Sans MS"/>
                <a:ea typeface="Comic Sans MS"/>
                <a:cs typeface="Comic Sans MS"/>
                <a:sym typeface="Comic Sans MS"/>
              </a:rPr>
              <a:t>x</a:t>
            </a:r>
            <a:r>
              <a:rPr lang="en-GB" sz="2100">
                <a:solidFill>
                  <a:srgbClr val="FFFF00"/>
                </a:solidFill>
                <a:latin typeface="Comic Sans MS"/>
                <a:ea typeface="Comic Sans MS"/>
                <a:cs typeface="Comic Sans MS"/>
                <a:sym typeface="Comic Sans MS"/>
              </a:rPr>
              <a:t> </a:t>
            </a:r>
            <a:r>
              <a:rPr lang="en-GB" sz="2100">
                <a:solidFill>
                  <a:srgbClr val="FF9900"/>
                </a:solidFill>
                <a:latin typeface="Comic Sans MS"/>
                <a:ea typeface="Comic Sans MS"/>
                <a:cs typeface="Comic Sans MS"/>
                <a:sym typeface="Comic Sans MS"/>
              </a:rPr>
              <a:t>wavelength</a:t>
            </a:r>
            <a:r>
              <a:rPr lang="en-GB" sz="2100">
                <a:solidFill>
                  <a:srgbClr val="FFFF00"/>
                </a:solidFill>
                <a:latin typeface="Comic Sans MS"/>
                <a:ea typeface="Comic Sans MS"/>
                <a:cs typeface="Comic Sans MS"/>
                <a:sym typeface="Comic Sans MS"/>
              </a:rPr>
              <a:t> </a:t>
            </a:r>
          </a:p>
          <a:p>
            <a:pPr>
              <a:buSzPct val="25000"/>
            </a:pPr>
            <a:r>
              <a:rPr lang="en-GB" sz="2700">
                <a:solidFill>
                  <a:srgbClr val="FFFF00"/>
                </a:solidFill>
                <a:latin typeface="Times New Roman"/>
                <a:ea typeface="Times New Roman"/>
                <a:cs typeface="Times New Roman"/>
                <a:sym typeface="Times New Roman"/>
              </a:rPr>
              <a:t>    </a:t>
            </a:r>
            <a:r>
              <a:rPr lang="en-GB" sz="2700">
                <a:solidFill>
                  <a:srgbClr val="00FFFF"/>
                </a:solidFill>
                <a:latin typeface="Comic Sans MS"/>
                <a:ea typeface="Comic Sans MS"/>
                <a:cs typeface="Comic Sans MS"/>
                <a:sym typeface="Comic Sans MS"/>
              </a:rPr>
              <a:t>v (m/s)</a:t>
            </a:r>
            <a:r>
              <a:rPr lang="en-GB" sz="2700">
                <a:solidFill>
                  <a:srgbClr val="00FFFF"/>
                </a:solidFill>
                <a:latin typeface="Times New Roman"/>
                <a:ea typeface="Times New Roman"/>
                <a:cs typeface="Times New Roman"/>
                <a:sym typeface="Times New Roman"/>
              </a:rPr>
              <a:t> </a:t>
            </a:r>
            <a:r>
              <a:rPr lang="en-GB" sz="2700">
                <a:solidFill>
                  <a:srgbClr val="FFFF00"/>
                </a:solidFill>
                <a:latin typeface="Times New Roman"/>
                <a:ea typeface="Times New Roman"/>
                <a:cs typeface="Times New Roman"/>
                <a:sym typeface="Times New Roman"/>
              </a:rPr>
              <a:t>      </a:t>
            </a:r>
            <a:r>
              <a:rPr lang="en-GB" sz="2100">
                <a:solidFill>
                  <a:srgbClr val="00FF00"/>
                </a:solidFill>
                <a:latin typeface="Comic Sans MS"/>
                <a:ea typeface="Comic Sans MS"/>
                <a:cs typeface="Comic Sans MS"/>
                <a:sym typeface="Comic Sans MS"/>
              </a:rPr>
              <a:t>f (Hz)</a:t>
            </a:r>
            <a:r>
              <a:rPr lang="en-GB" sz="2100">
                <a:solidFill>
                  <a:srgbClr val="FFFF00"/>
                </a:solidFill>
                <a:latin typeface="Comic Sans MS"/>
                <a:ea typeface="Comic Sans MS"/>
                <a:cs typeface="Comic Sans MS"/>
                <a:sym typeface="Comic Sans MS"/>
              </a:rPr>
              <a:t>           </a:t>
            </a:r>
            <a:r>
              <a:rPr lang="en-GB" sz="2700">
                <a:solidFill>
                  <a:srgbClr val="FF9900"/>
                </a:solidFill>
                <a:latin typeface="Times New Roman"/>
                <a:ea typeface="Times New Roman"/>
                <a:cs typeface="Times New Roman"/>
                <a:sym typeface="Times New Roman"/>
              </a:rPr>
              <a:t>λ</a:t>
            </a:r>
            <a:r>
              <a:rPr lang="en-GB" sz="2100">
                <a:solidFill>
                  <a:srgbClr val="FF9900"/>
                </a:solidFill>
                <a:latin typeface="Times New Roman"/>
                <a:ea typeface="Times New Roman"/>
                <a:cs typeface="Times New Roman"/>
                <a:sym typeface="Times New Roman"/>
              </a:rPr>
              <a:t> </a:t>
            </a:r>
            <a:r>
              <a:rPr lang="en-GB" sz="2100">
                <a:solidFill>
                  <a:srgbClr val="FF9900"/>
                </a:solidFill>
                <a:latin typeface="Comic Sans MS"/>
                <a:ea typeface="Comic Sans MS"/>
                <a:cs typeface="Comic Sans MS"/>
                <a:sym typeface="Comic Sans MS"/>
              </a:rPr>
              <a:t>(m)</a:t>
            </a:r>
            <a:r>
              <a:rPr lang="en-GB" sz="2100">
                <a:solidFill>
                  <a:srgbClr val="FFFF00"/>
                </a:solidFill>
                <a:latin typeface="Comic Sans MS"/>
                <a:ea typeface="Comic Sans MS"/>
                <a:cs typeface="Comic Sans MS"/>
                <a:sym typeface="Comic Sans MS"/>
              </a:rPr>
              <a:t> </a:t>
            </a:r>
          </a:p>
        </p:txBody>
      </p:sp>
      <p:sp>
        <p:nvSpPr>
          <p:cNvPr id="334" name="Shape 334"/>
          <p:cNvSpPr txBox="1"/>
          <p:nvPr/>
        </p:nvSpPr>
        <p:spPr>
          <a:xfrm>
            <a:off x="188768" y="407436"/>
            <a:ext cx="8844396" cy="1417725"/>
          </a:xfrm>
          <a:prstGeom prst="rect">
            <a:avLst/>
          </a:prstGeom>
          <a:noFill/>
          <a:ln>
            <a:noFill/>
          </a:ln>
        </p:spPr>
        <p:txBody>
          <a:bodyPr lIns="68569" tIns="34275" rIns="68569" bIns="34275" anchor="t" anchorCtr="0">
            <a:noAutofit/>
          </a:bodyPr>
          <a:lstStyle/>
          <a:p>
            <a:pPr>
              <a:buSzPct val="25000"/>
            </a:pPr>
            <a:r>
              <a:rPr lang="en-GB" sz="2000" dirty="0">
                <a:solidFill>
                  <a:srgbClr val="FFFFFF"/>
                </a:solidFill>
                <a:latin typeface="Comic Sans MS"/>
                <a:ea typeface="Comic Sans MS"/>
                <a:cs typeface="Comic Sans MS"/>
                <a:sym typeface="Comic Sans MS"/>
              </a:rPr>
              <a:t>The speed that a wave travels at depends on the medium it is passing through, this is the speed energy is transferred </a:t>
            </a:r>
          </a:p>
          <a:p>
            <a:endParaRPr sz="1500" dirty="0">
              <a:solidFill>
                <a:srgbClr val="FFFF00"/>
              </a:solidFill>
              <a:latin typeface="Comic Sans MS"/>
              <a:ea typeface="Comic Sans MS"/>
              <a:cs typeface="Comic Sans MS"/>
              <a:sym typeface="Comic Sans MS"/>
            </a:endParaRPr>
          </a:p>
        </p:txBody>
      </p:sp>
      <p:sp>
        <p:nvSpPr>
          <p:cNvPr id="6" name="Shape 249">
            <a:extLst>
              <a:ext uri="{FF2B5EF4-FFF2-40B4-BE49-F238E27FC236}">
                <a16:creationId xmlns:a16="http://schemas.microsoft.com/office/drawing/2014/main" id="{008DB2A7-0396-4312-B289-CF49C5C025FA}"/>
              </a:ext>
            </a:extLst>
          </p:cNvPr>
          <p:cNvSpPr txBox="1"/>
          <p:nvPr/>
        </p:nvSpPr>
        <p:spPr>
          <a:xfrm>
            <a:off x="0" y="1"/>
            <a:ext cx="9144000" cy="288674"/>
          </a:xfrm>
          <a:prstGeom prst="rect">
            <a:avLst/>
          </a:prstGeom>
          <a:solidFill>
            <a:schemeClr val="accent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Calculate wave speed</a:t>
            </a:r>
          </a:p>
          <a:p>
            <a:pPr defTabSz="685800">
              <a:buSzPct val="25000"/>
            </a:pPr>
            <a:endParaRPr lang="en-GB" sz="1350" b="1" dirty="0">
              <a:latin typeface="Comic Sans MS"/>
              <a:ea typeface="Comic Sans MS"/>
              <a:cs typeface="Comic Sans MS"/>
              <a:sym typeface="Comic Sans MS"/>
            </a:endParaRPr>
          </a:p>
        </p:txBody>
      </p:sp>
      <p:sp>
        <p:nvSpPr>
          <p:cNvPr id="7" name="TextBox 6">
            <a:extLst>
              <a:ext uri="{FF2B5EF4-FFF2-40B4-BE49-F238E27FC236}">
                <a16:creationId xmlns:a16="http://schemas.microsoft.com/office/drawing/2014/main" id="{17600A68-7191-4F15-BDA9-60D4129B9A3A}"/>
              </a:ext>
            </a:extLst>
          </p:cNvPr>
          <p:cNvSpPr txBox="1"/>
          <p:nvPr/>
        </p:nvSpPr>
        <p:spPr>
          <a:xfrm>
            <a:off x="233795" y="2483443"/>
            <a:ext cx="8676409" cy="2246769"/>
          </a:xfrm>
          <a:prstGeom prst="rect">
            <a:avLst/>
          </a:prstGeom>
          <a:noFill/>
        </p:spPr>
        <p:txBody>
          <a:bodyPr wrap="square">
            <a:spAutoFit/>
          </a:bodyPr>
          <a:lstStyle/>
          <a:p>
            <a:pPr lvl="0"/>
            <a:r>
              <a:rPr lang="en-GB" sz="2000" dirty="0">
                <a:solidFill>
                  <a:srgbClr val="FFFFFF"/>
                </a:solidFill>
                <a:latin typeface="Comic Sans MS"/>
                <a:ea typeface="Comic Sans MS"/>
                <a:cs typeface="Comic Sans MS"/>
                <a:sym typeface="Comic Sans MS"/>
              </a:rPr>
              <a:t>1. A wave has a </a:t>
            </a:r>
            <a:r>
              <a:rPr lang="en-GB" sz="2000" dirty="0">
                <a:solidFill>
                  <a:srgbClr val="00FF00"/>
                </a:solidFill>
                <a:latin typeface="Comic Sans MS"/>
                <a:ea typeface="Comic Sans MS"/>
                <a:cs typeface="Comic Sans MS"/>
                <a:sym typeface="Comic Sans MS"/>
              </a:rPr>
              <a:t>frequency</a:t>
            </a:r>
            <a:r>
              <a:rPr lang="en-GB" sz="2000" dirty="0">
                <a:solidFill>
                  <a:srgbClr val="FFFFFF"/>
                </a:solidFill>
                <a:latin typeface="Comic Sans MS"/>
                <a:ea typeface="Comic Sans MS"/>
                <a:cs typeface="Comic Sans MS"/>
                <a:sym typeface="Comic Sans MS"/>
              </a:rPr>
              <a:t> of </a:t>
            </a:r>
            <a:r>
              <a:rPr lang="en-GB" sz="2000" dirty="0">
                <a:solidFill>
                  <a:srgbClr val="00FF00"/>
                </a:solidFill>
                <a:latin typeface="Comic Sans MS"/>
                <a:ea typeface="Comic Sans MS"/>
                <a:cs typeface="Comic Sans MS"/>
                <a:sym typeface="Comic Sans MS"/>
              </a:rPr>
              <a:t>5 Hz</a:t>
            </a:r>
            <a:r>
              <a:rPr lang="en-GB" sz="2000" dirty="0">
                <a:solidFill>
                  <a:srgbClr val="FFFFFF"/>
                </a:solidFill>
                <a:latin typeface="Comic Sans MS"/>
                <a:ea typeface="Comic Sans MS"/>
                <a:cs typeface="Comic Sans MS"/>
                <a:sym typeface="Comic Sans MS"/>
              </a:rPr>
              <a:t> and a </a:t>
            </a:r>
            <a:r>
              <a:rPr lang="en-GB" sz="2000" dirty="0">
                <a:solidFill>
                  <a:srgbClr val="FF9900"/>
                </a:solidFill>
                <a:latin typeface="Comic Sans MS"/>
                <a:ea typeface="Comic Sans MS"/>
                <a:cs typeface="Comic Sans MS"/>
                <a:sym typeface="Comic Sans MS"/>
              </a:rPr>
              <a:t>wavelength</a:t>
            </a:r>
            <a:r>
              <a:rPr lang="en-GB" sz="2000" dirty="0">
                <a:solidFill>
                  <a:srgbClr val="FFFFFF"/>
                </a:solidFill>
                <a:latin typeface="Comic Sans MS"/>
                <a:ea typeface="Comic Sans MS"/>
                <a:cs typeface="Comic Sans MS"/>
                <a:sym typeface="Comic Sans MS"/>
              </a:rPr>
              <a:t> of </a:t>
            </a:r>
            <a:r>
              <a:rPr lang="en-GB" sz="2000" dirty="0">
                <a:solidFill>
                  <a:srgbClr val="FF9900"/>
                </a:solidFill>
                <a:latin typeface="Comic Sans MS"/>
                <a:ea typeface="Comic Sans MS"/>
                <a:cs typeface="Comic Sans MS"/>
                <a:sym typeface="Comic Sans MS"/>
              </a:rPr>
              <a:t>2 m</a:t>
            </a:r>
            <a:r>
              <a:rPr lang="en-GB" sz="2000" dirty="0">
                <a:solidFill>
                  <a:srgbClr val="FFFFFF"/>
                </a:solidFill>
                <a:latin typeface="Comic Sans MS"/>
                <a:ea typeface="Comic Sans MS"/>
                <a:cs typeface="Comic Sans MS"/>
                <a:sym typeface="Comic Sans MS"/>
              </a:rPr>
              <a:t>, what is its </a:t>
            </a:r>
            <a:r>
              <a:rPr lang="en-GB" sz="2000" dirty="0">
                <a:solidFill>
                  <a:srgbClr val="00FFFF"/>
                </a:solidFill>
                <a:latin typeface="Comic Sans MS"/>
                <a:ea typeface="Comic Sans MS"/>
                <a:cs typeface="Comic Sans MS"/>
                <a:sym typeface="Comic Sans MS"/>
              </a:rPr>
              <a:t>wave speed</a:t>
            </a:r>
            <a:r>
              <a:rPr lang="en-GB" sz="2000" dirty="0">
                <a:solidFill>
                  <a:srgbClr val="FFFFFF"/>
                </a:solidFill>
                <a:latin typeface="Comic Sans MS"/>
                <a:ea typeface="Comic Sans MS"/>
                <a:cs typeface="Comic Sans MS"/>
                <a:sym typeface="Comic Sans MS"/>
              </a:rPr>
              <a:t>?</a:t>
            </a:r>
          </a:p>
          <a:p>
            <a:pPr lvl="0">
              <a:buSzPct val="25000"/>
            </a:pP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a:t>
            </a:r>
            <a:r>
              <a:rPr lang="en-GB" sz="2000" dirty="0">
                <a:solidFill>
                  <a:srgbClr val="FF9900"/>
                </a:solidFill>
                <a:latin typeface="Comic Sans MS"/>
                <a:ea typeface="Comic Sans MS"/>
                <a:cs typeface="Comic Sans MS"/>
                <a:sym typeface="Comic Sans MS"/>
              </a:rPr>
              <a:t> </a:t>
            </a:r>
            <a:r>
              <a:rPr lang="en-GB" sz="2000" dirty="0">
                <a:solidFill>
                  <a:srgbClr val="00FF00"/>
                </a:solidFill>
                <a:latin typeface="Comic Sans MS"/>
                <a:ea typeface="Comic Sans MS"/>
                <a:cs typeface="Comic Sans MS"/>
                <a:sym typeface="Comic Sans MS"/>
              </a:rPr>
              <a:t>5</a:t>
            </a: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x</a:t>
            </a:r>
            <a:r>
              <a:rPr lang="en-GB" sz="2000" dirty="0">
                <a:solidFill>
                  <a:srgbClr val="FF9900"/>
                </a:solidFill>
                <a:latin typeface="Comic Sans MS"/>
                <a:ea typeface="Comic Sans MS"/>
                <a:cs typeface="Comic Sans MS"/>
                <a:sym typeface="Comic Sans MS"/>
              </a:rPr>
              <a:t> 2  </a:t>
            </a:r>
            <a:r>
              <a:rPr lang="en-GB" sz="2000" dirty="0">
                <a:solidFill>
                  <a:srgbClr val="FFFFFF"/>
                </a:solidFill>
                <a:latin typeface="Comic Sans MS"/>
                <a:ea typeface="Comic Sans MS"/>
                <a:cs typeface="Comic Sans MS"/>
                <a:sym typeface="Comic Sans MS"/>
              </a:rPr>
              <a:t>=</a:t>
            </a:r>
            <a:r>
              <a:rPr lang="en-GB" sz="2000" dirty="0">
                <a:solidFill>
                  <a:srgbClr val="00FFFF"/>
                </a:solidFill>
                <a:latin typeface="Comic Sans MS"/>
                <a:ea typeface="Comic Sans MS"/>
                <a:cs typeface="Comic Sans MS"/>
                <a:sym typeface="Comic Sans MS"/>
              </a:rPr>
              <a:t> 10 m/s</a:t>
            </a:r>
          </a:p>
          <a:p>
            <a:pPr lvl="0"/>
            <a:r>
              <a:rPr lang="en-GB" sz="2000" dirty="0">
                <a:solidFill>
                  <a:srgbClr val="FFFFFF"/>
                </a:solidFill>
                <a:latin typeface="Comic Sans MS"/>
                <a:ea typeface="Comic Sans MS"/>
                <a:cs typeface="Comic Sans MS"/>
                <a:sym typeface="Comic Sans MS"/>
              </a:rPr>
              <a:t>2. If a wave is travelling at </a:t>
            </a:r>
            <a:r>
              <a:rPr lang="en-GB" sz="2000" dirty="0">
                <a:solidFill>
                  <a:srgbClr val="00FFFF"/>
                </a:solidFill>
                <a:latin typeface="Comic Sans MS"/>
                <a:ea typeface="Comic Sans MS"/>
                <a:cs typeface="Comic Sans MS"/>
                <a:sym typeface="Comic Sans MS"/>
              </a:rPr>
              <a:t>5 m/s</a:t>
            </a:r>
            <a:r>
              <a:rPr lang="en-GB" sz="2000" dirty="0">
                <a:solidFill>
                  <a:srgbClr val="FFFFFF"/>
                </a:solidFill>
                <a:latin typeface="Comic Sans MS"/>
                <a:ea typeface="Comic Sans MS"/>
                <a:cs typeface="Comic Sans MS"/>
                <a:sym typeface="Comic Sans MS"/>
              </a:rPr>
              <a:t> and has a wavelength of </a:t>
            </a:r>
            <a:r>
              <a:rPr lang="en-GB" sz="2000" dirty="0">
                <a:solidFill>
                  <a:srgbClr val="FF9900"/>
                </a:solidFill>
                <a:latin typeface="Comic Sans MS"/>
                <a:ea typeface="Comic Sans MS"/>
                <a:cs typeface="Comic Sans MS"/>
                <a:sym typeface="Comic Sans MS"/>
              </a:rPr>
              <a:t>10m</a:t>
            </a:r>
            <a:r>
              <a:rPr lang="en-GB" sz="2000" dirty="0">
                <a:solidFill>
                  <a:srgbClr val="FFFFFF"/>
                </a:solidFill>
                <a:latin typeface="Comic Sans MS"/>
                <a:ea typeface="Comic Sans MS"/>
                <a:cs typeface="Comic Sans MS"/>
                <a:sym typeface="Comic Sans MS"/>
              </a:rPr>
              <a:t> what is the </a:t>
            </a:r>
            <a:r>
              <a:rPr lang="en-GB" sz="2000" dirty="0">
                <a:solidFill>
                  <a:srgbClr val="00FF00"/>
                </a:solidFill>
                <a:latin typeface="Comic Sans MS"/>
                <a:ea typeface="Comic Sans MS"/>
                <a:cs typeface="Comic Sans MS"/>
                <a:sym typeface="Comic Sans MS"/>
              </a:rPr>
              <a:t>frequency</a:t>
            </a:r>
            <a:r>
              <a:rPr lang="en-GB" sz="2000" dirty="0">
                <a:solidFill>
                  <a:srgbClr val="FFFFFF"/>
                </a:solidFill>
                <a:latin typeface="Comic Sans MS"/>
                <a:ea typeface="Comic Sans MS"/>
                <a:cs typeface="Comic Sans MS"/>
                <a:sym typeface="Comic Sans MS"/>
              </a:rPr>
              <a:t> of the wave?</a:t>
            </a:r>
            <a:endParaRPr lang="en-GB" sz="2000" dirty="0">
              <a:solidFill>
                <a:srgbClr val="FF9900"/>
              </a:solidFill>
              <a:latin typeface="Comic Sans MS"/>
              <a:ea typeface="Comic Sans MS"/>
              <a:cs typeface="Comic Sans MS"/>
              <a:sym typeface="Comic Sans MS"/>
            </a:endParaRPr>
          </a:p>
          <a:p>
            <a:pPr lvl="0">
              <a:buClr>
                <a:schemeClr val="dk1"/>
              </a:buClr>
              <a:buSzPct val="45833"/>
            </a:pPr>
            <a:r>
              <a:rPr lang="en-GB" sz="2000" dirty="0">
                <a:solidFill>
                  <a:srgbClr val="00FF00"/>
                </a:solidFill>
                <a:latin typeface="Comic Sans MS"/>
                <a:ea typeface="Comic Sans MS"/>
                <a:cs typeface="Comic Sans MS"/>
                <a:sym typeface="Comic Sans MS"/>
              </a:rPr>
              <a:t>frequency </a:t>
            </a:r>
            <a:r>
              <a:rPr lang="en-GB" sz="2000" dirty="0">
                <a:solidFill>
                  <a:srgbClr val="FFFFFF"/>
                </a:solidFill>
                <a:latin typeface="Comic Sans MS"/>
                <a:ea typeface="Comic Sans MS"/>
                <a:cs typeface="Comic Sans MS"/>
                <a:sym typeface="Comic Sans MS"/>
              </a:rPr>
              <a:t>=</a:t>
            </a:r>
            <a:r>
              <a:rPr lang="en-GB" sz="2000" dirty="0">
                <a:solidFill>
                  <a:srgbClr val="00FF00"/>
                </a:solidFill>
                <a:latin typeface="Comic Sans MS"/>
                <a:ea typeface="Comic Sans MS"/>
                <a:cs typeface="Comic Sans MS"/>
                <a:sym typeface="Comic Sans MS"/>
              </a:rPr>
              <a:t> </a:t>
            </a:r>
            <a:r>
              <a:rPr lang="en-GB" sz="2000" dirty="0">
                <a:solidFill>
                  <a:srgbClr val="00FFFF"/>
                </a:solidFill>
                <a:latin typeface="Comic Sans MS"/>
                <a:ea typeface="Comic Sans MS"/>
                <a:cs typeface="Comic Sans MS"/>
                <a:sym typeface="Comic Sans MS"/>
              </a:rPr>
              <a:t>Wave speed</a:t>
            </a:r>
            <a:r>
              <a:rPr lang="en-GB" sz="2000" dirty="0">
                <a:solidFill>
                  <a:srgbClr val="FFFF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a:t>
            </a:r>
            <a:r>
              <a:rPr lang="en-GB" sz="2000" dirty="0">
                <a:solidFill>
                  <a:srgbClr val="FFFF00"/>
                </a:solidFill>
                <a:latin typeface="Comic Sans MS"/>
                <a:ea typeface="Comic Sans MS"/>
                <a:cs typeface="Comic Sans MS"/>
                <a:sym typeface="Comic Sans MS"/>
              </a:rPr>
              <a:t> </a:t>
            </a:r>
            <a:r>
              <a:rPr lang="en-GB" sz="2000" dirty="0">
                <a:solidFill>
                  <a:srgbClr val="FF9900"/>
                </a:solidFill>
                <a:latin typeface="Comic Sans MS"/>
                <a:ea typeface="Comic Sans MS"/>
                <a:cs typeface="Comic Sans MS"/>
                <a:sym typeface="Comic Sans MS"/>
              </a:rPr>
              <a:t>wavelength</a:t>
            </a:r>
          </a:p>
          <a:p>
            <a:pPr lvl="0">
              <a:buClr>
                <a:schemeClr val="dk1"/>
              </a:buClr>
              <a:buSzPct val="25000"/>
            </a:pP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a:t>
            </a:r>
            <a:r>
              <a:rPr lang="en-GB" sz="2000" dirty="0">
                <a:solidFill>
                  <a:srgbClr val="FF9900"/>
                </a:solidFill>
                <a:latin typeface="Comic Sans MS"/>
                <a:ea typeface="Comic Sans MS"/>
                <a:cs typeface="Comic Sans MS"/>
                <a:sym typeface="Comic Sans MS"/>
              </a:rPr>
              <a:t> </a:t>
            </a:r>
            <a:r>
              <a:rPr lang="en-GB" sz="2000" dirty="0">
                <a:solidFill>
                  <a:srgbClr val="00FFFF"/>
                </a:solidFill>
                <a:latin typeface="Comic Sans MS"/>
                <a:ea typeface="Comic Sans MS"/>
                <a:cs typeface="Comic Sans MS"/>
                <a:sym typeface="Comic Sans MS"/>
              </a:rPr>
              <a:t>5</a:t>
            </a:r>
            <a:r>
              <a:rPr lang="en-GB" sz="2000" dirty="0">
                <a:solidFill>
                  <a:srgbClr val="FF9900"/>
                </a:solidFill>
                <a:latin typeface="Comic Sans MS"/>
                <a:ea typeface="Comic Sans MS"/>
                <a:cs typeface="Comic Sans MS"/>
                <a:sym typeface="Comic Sans MS"/>
              </a:rPr>
              <a:t> </a:t>
            </a:r>
            <a:r>
              <a:rPr lang="en-GB" sz="2000" dirty="0">
                <a:solidFill>
                  <a:srgbClr val="FFFFFF"/>
                </a:solidFill>
                <a:latin typeface="Comic Sans MS"/>
                <a:ea typeface="Comic Sans MS"/>
                <a:cs typeface="Comic Sans MS"/>
                <a:sym typeface="Comic Sans MS"/>
              </a:rPr>
              <a:t>÷</a:t>
            </a:r>
            <a:r>
              <a:rPr lang="en-GB" sz="2000" dirty="0">
                <a:solidFill>
                  <a:srgbClr val="FF9900"/>
                </a:solidFill>
                <a:latin typeface="Comic Sans MS"/>
                <a:ea typeface="Comic Sans MS"/>
                <a:cs typeface="Comic Sans MS"/>
                <a:sym typeface="Comic Sans MS"/>
              </a:rPr>
              <a:t> 10 </a:t>
            </a:r>
            <a:r>
              <a:rPr lang="en-GB" sz="2000" dirty="0">
                <a:solidFill>
                  <a:srgbClr val="FFFFFF"/>
                </a:solidFill>
                <a:latin typeface="Comic Sans MS"/>
                <a:ea typeface="Comic Sans MS"/>
                <a:cs typeface="Comic Sans MS"/>
                <a:sym typeface="Comic Sans MS"/>
              </a:rPr>
              <a:t>=</a:t>
            </a:r>
            <a:r>
              <a:rPr lang="en-GB" sz="2000" dirty="0">
                <a:solidFill>
                  <a:srgbClr val="00FFFF"/>
                </a:solidFill>
                <a:latin typeface="Comic Sans MS"/>
                <a:ea typeface="Comic Sans MS"/>
                <a:cs typeface="Comic Sans MS"/>
                <a:sym typeface="Comic Sans MS"/>
              </a:rPr>
              <a:t> 0.5 Hz</a:t>
            </a:r>
          </a:p>
        </p:txBody>
      </p:sp>
    </p:spTree>
    <p:extLst>
      <p:ext uri="{BB962C8B-B14F-4D97-AF65-F5344CB8AC3E}">
        <p14:creationId xmlns:p14="http://schemas.microsoft.com/office/powerpoint/2010/main" val="58865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Shape 249"/>
          <p:cNvSpPr txBox="1"/>
          <p:nvPr/>
        </p:nvSpPr>
        <p:spPr>
          <a:xfrm>
            <a:off x="0" y="1"/>
            <a:ext cx="9144000" cy="288674"/>
          </a:xfrm>
          <a:prstGeom prst="rect">
            <a:avLst/>
          </a:prstGeom>
          <a:solidFill>
            <a:schemeClr val="bg2">
              <a:lumMod val="20000"/>
              <a:lumOff val="80000"/>
            </a:schemeClr>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Use key wave terminology</a:t>
            </a:r>
          </a:p>
          <a:p>
            <a:pPr defTabSz="685800">
              <a:buSzPct val="25000"/>
            </a:pPr>
            <a:endParaRPr lang="en-GB" sz="1350" b="1" dirty="0">
              <a:latin typeface="Comic Sans MS"/>
              <a:ea typeface="Comic Sans MS"/>
              <a:cs typeface="Comic Sans MS"/>
              <a:sym typeface="Comic Sans MS"/>
            </a:endParaRPr>
          </a:p>
        </p:txBody>
      </p:sp>
      <p:graphicFrame>
        <p:nvGraphicFramePr>
          <p:cNvPr id="2" name="Table 2">
            <a:extLst>
              <a:ext uri="{FF2B5EF4-FFF2-40B4-BE49-F238E27FC236}">
                <a16:creationId xmlns:a16="http://schemas.microsoft.com/office/drawing/2014/main" id="{05121ED5-A187-4649-A849-07570E9D852F}"/>
              </a:ext>
            </a:extLst>
          </p:cNvPr>
          <p:cNvGraphicFramePr>
            <a:graphicFrameLocks noGrp="1"/>
          </p:cNvGraphicFramePr>
          <p:nvPr>
            <p:extLst>
              <p:ext uri="{D42A27DB-BD31-4B8C-83A1-F6EECF244321}">
                <p14:modId xmlns:p14="http://schemas.microsoft.com/office/powerpoint/2010/main" val="3737959429"/>
              </p:ext>
            </p:extLst>
          </p:nvPr>
        </p:nvGraphicFramePr>
        <p:xfrm>
          <a:off x="173429" y="619470"/>
          <a:ext cx="4403182" cy="4149337"/>
        </p:xfrm>
        <a:graphic>
          <a:graphicData uri="http://schemas.openxmlformats.org/drawingml/2006/table">
            <a:tbl>
              <a:tblPr firstRow="1" bandRow="1">
                <a:tableStyleId>{2D5ABB26-0587-4C30-8999-92F81FD0307C}</a:tableStyleId>
              </a:tblPr>
              <a:tblGrid>
                <a:gridCol w="1305747">
                  <a:extLst>
                    <a:ext uri="{9D8B030D-6E8A-4147-A177-3AD203B41FA5}">
                      <a16:colId xmlns:a16="http://schemas.microsoft.com/office/drawing/2014/main" val="1814821903"/>
                    </a:ext>
                  </a:extLst>
                </a:gridCol>
                <a:gridCol w="3097435">
                  <a:extLst>
                    <a:ext uri="{9D8B030D-6E8A-4147-A177-3AD203B41FA5}">
                      <a16:colId xmlns:a16="http://schemas.microsoft.com/office/drawing/2014/main" val="3878961891"/>
                    </a:ext>
                  </a:extLst>
                </a:gridCol>
              </a:tblGrid>
              <a:tr h="322609">
                <a:tc>
                  <a:txBody>
                    <a:bodyPr/>
                    <a:lstStyle/>
                    <a:p>
                      <a:r>
                        <a:rPr lang="en-GB" sz="1400" b="1" dirty="0">
                          <a:latin typeface="Comic Sans MS" panose="030F0702030302020204" pitchFamily="66" charset="0"/>
                        </a:rPr>
                        <a:t>Wave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latin typeface="Comic Sans MS" panose="030F0702030302020204" pitchFamily="66"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3248012"/>
                  </a:ext>
                </a:extLst>
              </a:tr>
              <a:tr h="691790">
                <a:tc>
                  <a:txBody>
                    <a:bodyPr/>
                    <a:lstStyle/>
                    <a:p>
                      <a:r>
                        <a:rPr lang="en-GB" sz="1400" dirty="0">
                          <a:latin typeface="Comic Sans MS" panose="030F0702030302020204" pitchFamily="66" charset="0"/>
                        </a:rPr>
                        <a:t>Amplitude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Comic Sans MS" panose="030F0702030302020204" pitchFamily="66" charset="0"/>
                        </a:rPr>
                        <a:t>The maximum displacement from it’s undisturbed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1396118"/>
                  </a:ext>
                </a:extLst>
              </a:tr>
              <a:tr h="486815">
                <a:tc>
                  <a:txBody>
                    <a:bodyPr/>
                    <a:lstStyle/>
                    <a:p>
                      <a:r>
                        <a:rPr lang="en-GB" sz="1400" dirty="0">
                          <a:latin typeface="Comic Sans MS" panose="030F0702030302020204" pitchFamily="66" charset="0"/>
                        </a:rPr>
                        <a:t>Displacement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latin typeface="Comic Sans MS" panose="030F0702030302020204" pitchFamily="66" charset="0"/>
                        </a:rPr>
                        <a:t>Distance from equilibrium position at a given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7007302"/>
                  </a:ext>
                </a:extLst>
              </a:tr>
              <a:tr h="896764">
                <a:tc>
                  <a:txBody>
                    <a:bodyPr/>
                    <a:lstStyle/>
                    <a:p>
                      <a:r>
                        <a:rPr lang="en-GB" sz="1400" dirty="0">
                          <a:latin typeface="Comic Sans MS" panose="030F0702030302020204" pitchFamily="66" charset="0"/>
                        </a:rPr>
                        <a:t>Wavelength (</a:t>
                      </a:r>
                      <a:r>
                        <a:rPr lang="el-GR" sz="1400" dirty="0">
                          <a:latin typeface="Comic Sans MS" panose="030F0702030302020204" pitchFamily="66" charset="0"/>
                        </a:rPr>
                        <a:t>λ</a:t>
                      </a:r>
                      <a:r>
                        <a:rPr lang="en-GB" sz="1400" dirty="0">
                          <a:latin typeface="Comic Sans MS" panose="030F0702030302020204" pitchFamily="66"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latin typeface="Comic Sans MS" panose="030F0702030302020204" pitchFamily="66" charset="0"/>
                          <a:ea typeface="Comic Sans MS"/>
                          <a:cs typeface="Comic Sans MS"/>
                          <a:sym typeface="Comic Sans MS"/>
                        </a:rPr>
                        <a:t>The distance from one point on a wave to the equivalent point on an adjacent wave</a:t>
                      </a:r>
                      <a:endParaRPr lang="en-GB" sz="1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318791"/>
                  </a:ext>
                </a:extLst>
              </a:tr>
              <a:tr h="486815">
                <a:tc>
                  <a:txBody>
                    <a:bodyPr/>
                    <a:lstStyle/>
                    <a:p>
                      <a:r>
                        <a:rPr lang="en-GB" sz="1400" dirty="0">
                          <a:latin typeface="Comic Sans MS" panose="030F0702030302020204" pitchFamily="66" charset="0"/>
                        </a:rPr>
                        <a:t>Period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omic Sans MS" panose="030F0702030302020204" pitchFamily="66" charset="0"/>
                          <a:ea typeface="Comic Sans MS"/>
                          <a:cs typeface="Comic Sans MS"/>
                          <a:sym typeface="Comic Sans MS"/>
                        </a:rPr>
                        <a:t>Time for one wavelength to pass a fixed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79359"/>
                  </a:ext>
                </a:extLst>
              </a:tr>
              <a:tr h="1006303">
                <a:tc>
                  <a:txBody>
                    <a:bodyPr/>
                    <a:lstStyle/>
                    <a:p>
                      <a:r>
                        <a:rPr lang="en-GB" sz="1400" dirty="0">
                          <a:latin typeface="Comic Sans MS" panose="030F0702030302020204" pitchFamily="66" charset="0"/>
                        </a:rPr>
                        <a:t>Frequency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omic Sans MS" panose="030F0702030302020204" pitchFamily="66" charset="0"/>
                          <a:ea typeface="Comic Sans MS"/>
                          <a:cs typeface="Comic Sans MS"/>
                          <a:sym typeface="Comic Sans MS"/>
                        </a:rPr>
                        <a:t>The number of waves past a fixed point per second. Measured in Hertz (Hz)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omic Sans MS" panose="030F0702030302020204" pitchFamily="66" charset="0"/>
                          <a:ea typeface="Comic Sans MS"/>
                          <a:cs typeface="Comic Sans MS"/>
                          <a:sym typeface="Comic Sans MS"/>
                        </a:rPr>
                        <a:t>Period = 1/frequency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31755"/>
                  </a:ext>
                </a:extLst>
              </a:tr>
            </a:tbl>
          </a:graphicData>
        </a:graphic>
      </p:graphicFrame>
      <p:sp>
        <p:nvSpPr>
          <p:cNvPr id="4" name="Shape 333">
            <a:extLst>
              <a:ext uri="{FF2B5EF4-FFF2-40B4-BE49-F238E27FC236}">
                <a16:creationId xmlns:a16="http://schemas.microsoft.com/office/drawing/2014/main" id="{4570A6AF-47F9-4202-963A-576425D4043C}"/>
              </a:ext>
            </a:extLst>
          </p:cNvPr>
          <p:cNvSpPr txBox="1"/>
          <p:nvPr/>
        </p:nvSpPr>
        <p:spPr>
          <a:xfrm>
            <a:off x="5048329" y="4388576"/>
            <a:ext cx="3741518" cy="582560"/>
          </a:xfrm>
          <a:prstGeom prst="rect">
            <a:avLst/>
          </a:prstGeom>
          <a:noFill/>
          <a:ln w="28575" cap="flat" cmpd="sng">
            <a:solidFill>
              <a:srgbClr val="FFFFFF"/>
            </a:solidFill>
            <a:prstDash val="solid"/>
            <a:round/>
            <a:headEnd type="none" w="med" len="med"/>
            <a:tailEnd type="none" w="med" len="med"/>
          </a:ln>
        </p:spPr>
        <p:txBody>
          <a:bodyPr lIns="68569" tIns="34275" rIns="68569" bIns="34275" anchor="t" anchorCtr="0">
            <a:noAutofit/>
          </a:bodyPr>
          <a:lstStyle/>
          <a:p>
            <a:pPr>
              <a:buSzPct val="25000"/>
            </a:pPr>
            <a:r>
              <a:rPr lang="en-GB" sz="1600" dirty="0">
                <a:solidFill>
                  <a:srgbClr val="00FFFF"/>
                </a:solidFill>
                <a:latin typeface="Comic Sans MS"/>
                <a:ea typeface="Comic Sans MS"/>
                <a:cs typeface="Comic Sans MS"/>
                <a:sym typeface="Comic Sans MS"/>
              </a:rPr>
              <a:t>Wave speed</a:t>
            </a:r>
            <a:r>
              <a:rPr lang="en-GB" sz="1600" dirty="0">
                <a:solidFill>
                  <a:srgbClr val="FFFF00"/>
                </a:solidFill>
                <a:latin typeface="Comic Sans MS"/>
                <a:ea typeface="Comic Sans MS"/>
                <a:cs typeface="Comic Sans MS"/>
                <a:sym typeface="Comic Sans MS"/>
              </a:rPr>
              <a:t> </a:t>
            </a:r>
            <a:r>
              <a:rPr lang="en-GB" sz="1600" dirty="0">
                <a:solidFill>
                  <a:srgbClr val="FFFFFF"/>
                </a:solidFill>
                <a:latin typeface="Comic Sans MS"/>
                <a:ea typeface="Comic Sans MS"/>
                <a:cs typeface="Comic Sans MS"/>
                <a:sym typeface="Comic Sans MS"/>
              </a:rPr>
              <a:t>=</a:t>
            </a:r>
            <a:r>
              <a:rPr lang="en-GB" sz="1600" dirty="0">
                <a:solidFill>
                  <a:srgbClr val="FFFF00"/>
                </a:solidFill>
                <a:latin typeface="Comic Sans MS"/>
                <a:ea typeface="Comic Sans MS"/>
                <a:cs typeface="Comic Sans MS"/>
                <a:sym typeface="Comic Sans MS"/>
              </a:rPr>
              <a:t> </a:t>
            </a:r>
            <a:r>
              <a:rPr lang="en-GB" sz="1600" dirty="0">
                <a:solidFill>
                  <a:srgbClr val="00FF00"/>
                </a:solidFill>
                <a:latin typeface="Comic Sans MS"/>
                <a:ea typeface="Comic Sans MS"/>
                <a:cs typeface="Comic Sans MS"/>
                <a:sym typeface="Comic Sans MS"/>
              </a:rPr>
              <a:t>frequency</a:t>
            </a:r>
            <a:r>
              <a:rPr lang="en-GB" sz="1600" dirty="0">
                <a:solidFill>
                  <a:srgbClr val="FFFF00"/>
                </a:solidFill>
                <a:latin typeface="Comic Sans MS"/>
                <a:ea typeface="Comic Sans MS"/>
                <a:cs typeface="Comic Sans MS"/>
                <a:sym typeface="Comic Sans MS"/>
              </a:rPr>
              <a:t> </a:t>
            </a:r>
            <a:r>
              <a:rPr lang="en-GB" sz="1600" dirty="0">
                <a:solidFill>
                  <a:srgbClr val="FFFFFF"/>
                </a:solidFill>
                <a:latin typeface="Comic Sans MS"/>
                <a:ea typeface="Comic Sans MS"/>
                <a:cs typeface="Comic Sans MS"/>
                <a:sym typeface="Comic Sans MS"/>
              </a:rPr>
              <a:t>x</a:t>
            </a:r>
            <a:r>
              <a:rPr lang="en-GB" sz="1600" dirty="0">
                <a:solidFill>
                  <a:srgbClr val="FFFF00"/>
                </a:solidFill>
                <a:latin typeface="Comic Sans MS"/>
                <a:ea typeface="Comic Sans MS"/>
                <a:cs typeface="Comic Sans MS"/>
                <a:sym typeface="Comic Sans MS"/>
              </a:rPr>
              <a:t> </a:t>
            </a:r>
            <a:r>
              <a:rPr lang="en-GB" sz="1600" dirty="0">
                <a:solidFill>
                  <a:srgbClr val="FF9900"/>
                </a:solidFill>
                <a:latin typeface="Comic Sans MS"/>
                <a:ea typeface="Comic Sans MS"/>
                <a:cs typeface="Comic Sans MS"/>
                <a:sym typeface="Comic Sans MS"/>
              </a:rPr>
              <a:t>wavelength</a:t>
            </a:r>
            <a:r>
              <a:rPr lang="en-GB" sz="1600" dirty="0">
                <a:solidFill>
                  <a:srgbClr val="FFFF00"/>
                </a:solidFill>
                <a:latin typeface="Comic Sans MS"/>
                <a:ea typeface="Comic Sans MS"/>
                <a:cs typeface="Comic Sans MS"/>
                <a:sym typeface="Comic Sans MS"/>
              </a:rPr>
              <a:t> </a:t>
            </a:r>
          </a:p>
          <a:p>
            <a:pPr>
              <a:buSzPct val="25000"/>
            </a:pPr>
            <a:r>
              <a:rPr lang="en-GB" sz="1800" dirty="0">
                <a:solidFill>
                  <a:srgbClr val="FFFF00"/>
                </a:solidFill>
                <a:latin typeface="Times New Roman"/>
                <a:ea typeface="Times New Roman"/>
                <a:cs typeface="Times New Roman"/>
                <a:sym typeface="Times New Roman"/>
              </a:rPr>
              <a:t>    </a:t>
            </a:r>
            <a:r>
              <a:rPr lang="en-GB" sz="1800" dirty="0">
                <a:solidFill>
                  <a:srgbClr val="00FFFF"/>
                </a:solidFill>
                <a:latin typeface="Comic Sans MS"/>
                <a:ea typeface="Comic Sans MS"/>
                <a:cs typeface="Comic Sans MS"/>
                <a:sym typeface="Comic Sans MS"/>
              </a:rPr>
              <a:t>v (m/s)</a:t>
            </a:r>
            <a:r>
              <a:rPr lang="en-GB" sz="1800" dirty="0">
                <a:solidFill>
                  <a:srgbClr val="00FFFF"/>
                </a:solidFill>
                <a:latin typeface="Times New Roman"/>
                <a:ea typeface="Times New Roman"/>
                <a:cs typeface="Times New Roman"/>
                <a:sym typeface="Times New Roman"/>
              </a:rPr>
              <a:t> </a:t>
            </a:r>
            <a:r>
              <a:rPr lang="en-GB" sz="1800" dirty="0">
                <a:solidFill>
                  <a:srgbClr val="FFFF00"/>
                </a:solidFill>
                <a:latin typeface="Times New Roman"/>
                <a:ea typeface="Times New Roman"/>
                <a:cs typeface="Times New Roman"/>
                <a:sym typeface="Times New Roman"/>
              </a:rPr>
              <a:t>      </a:t>
            </a:r>
            <a:r>
              <a:rPr lang="en-GB" sz="1600" dirty="0">
                <a:solidFill>
                  <a:srgbClr val="00FF00"/>
                </a:solidFill>
                <a:latin typeface="Comic Sans MS"/>
                <a:ea typeface="Comic Sans MS"/>
                <a:cs typeface="Comic Sans MS"/>
                <a:sym typeface="Comic Sans MS"/>
              </a:rPr>
              <a:t>f (Hz)</a:t>
            </a:r>
            <a:r>
              <a:rPr lang="en-GB" sz="1600" dirty="0">
                <a:solidFill>
                  <a:srgbClr val="FFFF00"/>
                </a:solidFill>
                <a:latin typeface="Comic Sans MS"/>
                <a:ea typeface="Comic Sans MS"/>
                <a:cs typeface="Comic Sans MS"/>
                <a:sym typeface="Comic Sans MS"/>
              </a:rPr>
              <a:t>           </a:t>
            </a:r>
            <a:r>
              <a:rPr lang="en-GB" sz="1800" dirty="0">
                <a:solidFill>
                  <a:srgbClr val="FF9900"/>
                </a:solidFill>
                <a:latin typeface="Times New Roman"/>
                <a:ea typeface="Times New Roman"/>
                <a:cs typeface="Times New Roman"/>
                <a:sym typeface="Times New Roman"/>
              </a:rPr>
              <a:t>λ</a:t>
            </a:r>
            <a:r>
              <a:rPr lang="en-GB" sz="1600" dirty="0">
                <a:solidFill>
                  <a:srgbClr val="FF9900"/>
                </a:solidFill>
                <a:latin typeface="Times New Roman"/>
                <a:ea typeface="Times New Roman"/>
                <a:cs typeface="Times New Roman"/>
                <a:sym typeface="Times New Roman"/>
              </a:rPr>
              <a:t> </a:t>
            </a:r>
            <a:r>
              <a:rPr lang="en-GB" sz="1600" dirty="0">
                <a:solidFill>
                  <a:srgbClr val="FF9900"/>
                </a:solidFill>
                <a:latin typeface="Comic Sans MS"/>
                <a:ea typeface="Comic Sans MS"/>
                <a:cs typeface="Comic Sans MS"/>
                <a:sym typeface="Comic Sans MS"/>
              </a:rPr>
              <a:t>(m)</a:t>
            </a:r>
            <a:r>
              <a:rPr lang="en-GB" sz="1600" dirty="0">
                <a:solidFill>
                  <a:srgbClr val="FFFF00"/>
                </a:solidFill>
                <a:latin typeface="Comic Sans MS"/>
                <a:ea typeface="Comic Sans MS"/>
                <a:cs typeface="Comic Sans MS"/>
                <a:sym typeface="Comic Sans MS"/>
              </a:rPr>
              <a:t> </a:t>
            </a:r>
          </a:p>
        </p:txBody>
      </p:sp>
      <p:sp>
        <p:nvSpPr>
          <p:cNvPr id="5" name="Shape 221">
            <a:extLst>
              <a:ext uri="{FF2B5EF4-FFF2-40B4-BE49-F238E27FC236}">
                <a16:creationId xmlns:a16="http://schemas.microsoft.com/office/drawing/2014/main" id="{BC938803-4119-4817-853F-E05C7AEED5D1}"/>
              </a:ext>
            </a:extLst>
          </p:cNvPr>
          <p:cNvSpPr txBox="1">
            <a:spLocks noGrp="1"/>
          </p:cNvSpPr>
          <p:nvPr>
            <p:ph type="body" idx="1"/>
          </p:nvPr>
        </p:nvSpPr>
        <p:spPr>
          <a:xfrm>
            <a:off x="5233274" y="2866284"/>
            <a:ext cx="1502099"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Compression</a:t>
            </a:r>
          </a:p>
          <a:p>
            <a:pPr indent="-257175">
              <a:lnSpc>
                <a:spcPct val="90000"/>
              </a:lnSpc>
              <a:spcBef>
                <a:spcPts val="444"/>
              </a:spcBef>
              <a:buClr>
                <a:schemeClr val="lt1"/>
              </a:buClr>
              <a:buSzPct val="25000"/>
              <a:buNone/>
            </a:pPr>
            <a:endParaRPr sz="2220">
              <a:solidFill>
                <a:schemeClr val="lt1"/>
              </a:solidFill>
            </a:endParaRPr>
          </a:p>
        </p:txBody>
      </p:sp>
      <p:pic>
        <p:nvPicPr>
          <p:cNvPr id="6" name="Shape 224">
            <a:extLst>
              <a:ext uri="{FF2B5EF4-FFF2-40B4-BE49-F238E27FC236}">
                <a16:creationId xmlns:a16="http://schemas.microsoft.com/office/drawing/2014/main" id="{AF89B1DE-0E35-43D6-9DBF-90626B3191EB}"/>
              </a:ext>
            </a:extLst>
          </p:cNvPr>
          <p:cNvPicPr preferRelativeResize="0"/>
          <p:nvPr/>
        </p:nvPicPr>
        <p:blipFill rotWithShape="1">
          <a:blip r:embed="rId3">
            <a:alphaModFix/>
          </a:blip>
          <a:srcRect l="9901" t="37887" b="4989"/>
          <a:stretch/>
        </p:blipFill>
        <p:spPr>
          <a:xfrm>
            <a:off x="4810593" y="748800"/>
            <a:ext cx="4216990" cy="1058907"/>
          </a:xfrm>
          <a:prstGeom prst="rect">
            <a:avLst/>
          </a:prstGeom>
          <a:noFill/>
          <a:ln>
            <a:noFill/>
          </a:ln>
        </p:spPr>
      </p:pic>
      <p:sp>
        <p:nvSpPr>
          <p:cNvPr id="7" name="Shape 225">
            <a:extLst>
              <a:ext uri="{FF2B5EF4-FFF2-40B4-BE49-F238E27FC236}">
                <a16:creationId xmlns:a16="http://schemas.microsoft.com/office/drawing/2014/main" id="{2D9A2A2E-AE2D-4586-8ECC-A6747936981B}"/>
              </a:ext>
            </a:extLst>
          </p:cNvPr>
          <p:cNvSpPr txBox="1">
            <a:spLocks/>
          </p:cNvSpPr>
          <p:nvPr/>
        </p:nvSpPr>
        <p:spPr>
          <a:xfrm>
            <a:off x="7203337" y="2866286"/>
            <a:ext cx="1644299" cy="41017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444"/>
              </a:spcBef>
              <a:buFont typeface="Arial"/>
              <a:buNone/>
            </a:pPr>
            <a:r>
              <a:rPr lang="en-GB" sz="1800">
                <a:solidFill>
                  <a:srgbClr val="FFFFFF"/>
                </a:solidFill>
              </a:rPr>
              <a:t>Rarefraction</a:t>
            </a:r>
          </a:p>
        </p:txBody>
      </p:sp>
      <p:sp>
        <p:nvSpPr>
          <p:cNvPr id="8" name="Shape 226">
            <a:extLst>
              <a:ext uri="{FF2B5EF4-FFF2-40B4-BE49-F238E27FC236}">
                <a16:creationId xmlns:a16="http://schemas.microsoft.com/office/drawing/2014/main" id="{E9823285-4203-433E-896A-8CDBBA7A53BC}"/>
              </a:ext>
            </a:extLst>
          </p:cNvPr>
          <p:cNvSpPr txBox="1">
            <a:spLocks/>
          </p:cNvSpPr>
          <p:nvPr/>
        </p:nvSpPr>
        <p:spPr>
          <a:xfrm>
            <a:off x="7744237" y="414383"/>
            <a:ext cx="824174" cy="41017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444"/>
              </a:spcBef>
              <a:buFont typeface="Arial"/>
              <a:buNone/>
            </a:pPr>
            <a:r>
              <a:rPr lang="en-GB" sz="1800" dirty="0">
                <a:solidFill>
                  <a:srgbClr val="FFFFFF"/>
                </a:solidFill>
              </a:rPr>
              <a:t>Crest</a:t>
            </a:r>
          </a:p>
        </p:txBody>
      </p:sp>
      <p:sp>
        <p:nvSpPr>
          <p:cNvPr id="9" name="Shape 227">
            <a:extLst>
              <a:ext uri="{FF2B5EF4-FFF2-40B4-BE49-F238E27FC236}">
                <a16:creationId xmlns:a16="http://schemas.microsoft.com/office/drawing/2014/main" id="{F145BEF3-2BE5-4886-8A14-0042EB3B6B6A}"/>
              </a:ext>
            </a:extLst>
          </p:cNvPr>
          <p:cNvSpPr txBox="1">
            <a:spLocks/>
          </p:cNvSpPr>
          <p:nvPr/>
        </p:nvSpPr>
        <p:spPr>
          <a:xfrm>
            <a:off x="7425412" y="1953780"/>
            <a:ext cx="945225" cy="41017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444"/>
              </a:spcBef>
              <a:buFont typeface="Arial"/>
              <a:buNone/>
            </a:pPr>
            <a:r>
              <a:rPr lang="en-GB" sz="1800">
                <a:solidFill>
                  <a:srgbClr val="FFFFFF"/>
                </a:solidFill>
              </a:rPr>
              <a:t>Trough</a:t>
            </a:r>
          </a:p>
        </p:txBody>
      </p:sp>
      <p:pic>
        <p:nvPicPr>
          <p:cNvPr id="10" name="Shape 228">
            <a:extLst>
              <a:ext uri="{FF2B5EF4-FFF2-40B4-BE49-F238E27FC236}">
                <a16:creationId xmlns:a16="http://schemas.microsoft.com/office/drawing/2014/main" id="{4FD8FD79-5EF1-412E-AC75-C73E9AF1ADD4}"/>
              </a:ext>
            </a:extLst>
          </p:cNvPr>
          <p:cNvPicPr preferRelativeResize="0"/>
          <p:nvPr/>
        </p:nvPicPr>
        <p:blipFill rotWithShape="1">
          <a:blip r:embed="rId3">
            <a:alphaModFix/>
          </a:blip>
          <a:srcRect l="8441" b="54100"/>
          <a:stretch/>
        </p:blipFill>
        <p:spPr>
          <a:xfrm>
            <a:off x="4897368" y="3422485"/>
            <a:ext cx="4130212" cy="820067"/>
          </a:xfrm>
          <a:prstGeom prst="rect">
            <a:avLst/>
          </a:prstGeom>
          <a:noFill/>
          <a:ln>
            <a:noFill/>
          </a:ln>
        </p:spPr>
      </p:pic>
      <p:sp>
        <p:nvSpPr>
          <p:cNvPr id="11" name="Shape 229">
            <a:extLst>
              <a:ext uri="{FF2B5EF4-FFF2-40B4-BE49-F238E27FC236}">
                <a16:creationId xmlns:a16="http://schemas.microsoft.com/office/drawing/2014/main" id="{CDC9618D-0E02-4168-B4D3-339512E2A10C}"/>
              </a:ext>
            </a:extLst>
          </p:cNvPr>
          <p:cNvSpPr txBox="1">
            <a:spLocks/>
          </p:cNvSpPr>
          <p:nvPr/>
        </p:nvSpPr>
        <p:spPr>
          <a:xfrm>
            <a:off x="4719056" y="2422685"/>
            <a:ext cx="2151122" cy="41017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444"/>
              </a:spcBef>
              <a:buFont typeface="Arial"/>
              <a:buNone/>
            </a:pPr>
            <a:r>
              <a:rPr lang="en-GB" sz="1800" dirty="0">
                <a:solidFill>
                  <a:srgbClr val="FFFFFF"/>
                </a:solidFill>
              </a:rPr>
              <a:t>Longitudinal wave</a:t>
            </a:r>
          </a:p>
        </p:txBody>
      </p:sp>
      <p:sp>
        <p:nvSpPr>
          <p:cNvPr id="12" name="Shape 230">
            <a:extLst>
              <a:ext uri="{FF2B5EF4-FFF2-40B4-BE49-F238E27FC236}">
                <a16:creationId xmlns:a16="http://schemas.microsoft.com/office/drawing/2014/main" id="{9A8C0956-FCEE-4EFA-9A27-923AD730E422}"/>
              </a:ext>
            </a:extLst>
          </p:cNvPr>
          <p:cNvSpPr txBox="1">
            <a:spLocks/>
          </p:cNvSpPr>
          <p:nvPr/>
        </p:nvSpPr>
        <p:spPr>
          <a:xfrm>
            <a:off x="4644762" y="361725"/>
            <a:ext cx="2090611" cy="410175"/>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257175" marR="0" lvl="0" indent="-10477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557213" marR="0" lvl="1" indent="-80963"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Comic Sans MS"/>
                <a:ea typeface="Comic Sans MS"/>
                <a:cs typeface="Comic Sans MS"/>
                <a:sym typeface="Comic Sans MS"/>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200150" marR="0" lvl="3"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4pPr>
            <a:lvl5pPr marL="1543050" marR="0" lvl="4"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5pPr>
            <a:lvl6pPr marL="1885950" marR="0" lvl="5"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6pPr>
            <a:lvl7pPr marL="2228850" marR="0" lvl="6"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7pPr>
            <a:lvl8pPr marL="2571750" marR="0" lvl="7"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8pPr>
            <a:lvl9pPr marL="2914650" marR="0" lvl="8" indent="-762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omic Sans MS"/>
                <a:ea typeface="Comic Sans MS"/>
                <a:cs typeface="Comic Sans MS"/>
                <a:sym typeface="Comic Sans MS"/>
              </a:defRPr>
            </a:lvl9pPr>
          </a:lstStyle>
          <a:p>
            <a:pPr marL="0" indent="0">
              <a:lnSpc>
                <a:spcPct val="90000"/>
              </a:lnSpc>
              <a:spcBef>
                <a:spcPts val="444"/>
              </a:spcBef>
              <a:buFont typeface="Arial"/>
              <a:buNone/>
            </a:pPr>
            <a:r>
              <a:rPr lang="en-GB" sz="1800" dirty="0">
                <a:solidFill>
                  <a:srgbClr val="FFFFFF"/>
                </a:solidFill>
              </a:rPr>
              <a:t>Transverse wave</a:t>
            </a:r>
          </a:p>
        </p:txBody>
      </p:sp>
      <p:cxnSp>
        <p:nvCxnSpPr>
          <p:cNvPr id="13" name="Shape 231">
            <a:extLst>
              <a:ext uri="{FF2B5EF4-FFF2-40B4-BE49-F238E27FC236}">
                <a16:creationId xmlns:a16="http://schemas.microsoft.com/office/drawing/2014/main" id="{CFDD9C93-048F-4C89-8F4A-3A0F9EC26275}"/>
              </a:ext>
            </a:extLst>
          </p:cNvPr>
          <p:cNvCxnSpPr>
            <a:stCxn id="8" idx="2"/>
          </p:cNvCxnSpPr>
          <p:nvPr/>
        </p:nvCxnSpPr>
        <p:spPr>
          <a:xfrm>
            <a:off x="8156323" y="824558"/>
            <a:ext cx="278100" cy="281250"/>
          </a:xfrm>
          <a:prstGeom prst="straightConnector1">
            <a:avLst/>
          </a:prstGeom>
          <a:noFill/>
          <a:ln w="28575" cap="flat" cmpd="sng">
            <a:solidFill>
              <a:srgbClr val="FF0000"/>
            </a:solidFill>
            <a:prstDash val="solid"/>
            <a:round/>
            <a:headEnd type="none" w="lg" len="lg"/>
            <a:tailEnd type="triangle" w="lg" len="lg"/>
          </a:ln>
        </p:spPr>
      </p:cxnSp>
      <p:cxnSp>
        <p:nvCxnSpPr>
          <p:cNvPr id="14" name="Shape 232">
            <a:extLst>
              <a:ext uri="{FF2B5EF4-FFF2-40B4-BE49-F238E27FC236}">
                <a16:creationId xmlns:a16="http://schemas.microsoft.com/office/drawing/2014/main" id="{3D94BC1F-84A2-4263-AD63-5B620D807CC5}"/>
              </a:ext>
            </a:extLst>
          </p:cNvPr>
          <p:cNvCxnSpPr/>
          <p:nvPr/>
        </p:nvCxnSpPr>
        <p:spPr>
          <a:xfrm>
            <a:off x="8025486" y="3137075"/>
            <a:ext cx="290905" cy="490499"/>
          </a:xfrm>
          <a:prstGeom prst="straightConnector1">
            <a:avLst/>
          </a:prstGeom>
          <a:noFill/>
          <a:ln w="28575" cap="flat" cmpd="sng">
            <a:solidFill>
              <a:srgbClr val="FF0000"/>
            </a:solidFill>
            <a:prstDash val="solid"/>
            <a:round/>
            <a:headEnd type="none" w="lg" len="lg"/>
            <a:tailEnd type="triangle" w="lg" len="lg"/>
          </a:ln>
        </p:spPr>
      </p:cxnSp>
      <p:cxnSp>
        <p:nvCxnSpPr>
          <p:cNvPr id="15" name="Shape 233">
            <a:extLst>
              <a:ext uri="{FF2B5EF4-FFF2-40B4-BE49-F238E27FC236}">
                <a16:creationId xmlns:a16="http://schemas.microsoft.com/office/drawing/2014/main" id="{F913168F-59EA-40EF-B55E-6848FE5FFEC8}"/>
              </a:ext>
            </a:extLst>
          </p:cNvPr>
          <p:cNvCxnSpPr>
            <a:stCxn id="5" idx="2"/>
          </p:cNvCxnSpPr>
          <p:nvPr/>
        </p:nvCxnSpPr>
        <p:spPr>
          <a:xfrm>
            <a:off x="5984323" y="3276459"/>
            <a:ext cx="622575" cy="388125"/>
          </a:xfrm>
          <a:prstGeom prst="straightConnector1">
            <a:avLst/>
          </a:prstGeom>
          <a:noFill/>
          <a:ln w="28575" cap="flat" cmpd="sng">
            <a:solidFill>
              <a:srgbClr val="FF0000"/>
            </a:solidFill>
            <a:prstDash val="solid"/>
            <a:round/>
            <a:headEnd type="none" w="lg" len="lg"/>
            <a:tailEnd type="triangle" w="lg" len="lg"/>
          </a:ln>
        </p:spPr>
      </p:cxnSp>
      <p:cxnSp>
        <p:nvCxnSpPr>
          <p:cNvPr id="16" name="Shape 234">
            <a:extLst>
              <a:ext uri="{FF2B5EF4-FFF2-40B4-BE49-F238E27FC236}">
                <a16:creationId xmlns:a16="http://schemas.microsoft.com/office/drawing/2014/main" id="{8DB4A935-E172-435D-8C3E-B40B81D6AD57}"/>
              </a:ext>
            </a:extLst>
          </p:cNvPr>
          <p:cNvCxnSpPr>
            <a:stCxn id="9" idx="0"/>
          </p:cNvCxnSpPr>
          <p:nvPr/>
        </p:nvCxnSpPr>
        <p:spPr>
          <a:xfrm rot="10800000">
            <a:off x="7794074" y="1493655"/>
            <a:ext cx="103950" cy="460125"/>
          </a:xfrm>
          <a:prstGeom prst="straightConnector1">
            <a:avLst/>
          </a:prstGeom>
          <a:noFill/>
          <a:ln w="2857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125350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
          <p:cNvPicPr preferRelativeResize="0"/>
          <p:nvPr/>
        </p:nvPicPr>
        <p:blipFill rotWithShape="1">
          <a:blip r:embed="rId3">
            <a:alphaModFix/>
          </a:blip>
          <a:srcRect l="11865" r="13083"/>
          <a:stretch/>
        </p:blipFill>
        <p:spPr>
          <a:xfrm>
            <a:off x="0" y="-4243"/>
            <a:ext cx="9144000" cy="5143500"/>
          </a:xfrm>
          <a:prstGeom prst="rect">
            <a:avLst/>
          </a:prstGeom>
          <a:noFill/>
          <a:ln>
            <a:noFill/>
          </a:ln>
        </p:spPr>
      </p:pic>
      <p:graphicFrame>
        <p:nvGraphicFramePr>
          <p:cNvPr id="239" name="Google Shape;239;p2"/>
          <p:cNvGraphicFramePr/>
          <p:nvPr/>
        </p:nvGraphicFramePr>
        <p:xfrm>
          <a:off x="1192936" y="1218719"/>
          <a:ext cx="1561775" cy="2789040"/>
        </p:xfrm>
        <a:graphic>
          <a:graphicData uri="http://schemas.openxmlformats.org/drawingml/2006/table">
            <a:tbl>
              <a:tblPr>
                <a:noFill/>
              </a:tblPr>
              <a:tblGrid>
                <a:gridCol w="1561775">
                  <a:extLst>
                    <a:ext uri="{9D8B030D-6E8A-4147-A177-3AD203B41FA5}">
                      <a16:colId xmlns:a16="http://schemas.microsoft.com/office/drawing/2014/main" val="20000"/>
                    </a:ext>
                  </a:extLst>
                </a:gridCol>
              </a:tblGrid>
              <a:tr h="61722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1. Development of practical skills in 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43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2. Foundations of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435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3. Forces and motion</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43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 Electrons, waves and photons</a:t>
                      </a:r>
                      <a:endParaRPr sz="1200" b="1" u="none" strike="noStrike" cap="none">
                        <a:solidFill>
                          <a:schemeClr val="lt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4343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5. Newtonian world and astrophysics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43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6. Particles and medical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40" name="Google Shape;240;p2"/>
          <p:cNvSpPr txBox="1">
            <a:spLocks noGrp="1"/>
          </p:cNvSpPr>
          <p:nvPr>
            <p:ph type="ctrTitle"/>
          </p:nvPr>
        </p:nvSpPr>
        <p:spPr>
          <a:xfrm>
            <a:off x="329048" y="253688"/>
            <a:ext cx="5085116" cy="64867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rgbClr val="FFFF00"/>
              </a:buClr>
              <a:buSzPts val="1100"/>
              <a:buNone/>
            </a:pPr>
            <a:r>
              <a:rPr lang="en-GB" b="1">
                <a:solidFill>
                  <a:schemeClr val="lt1"/>
                </a:solidFill>
              </a:rPr>
              <a:t>A-Level Physics</a:t>
            </a:r>
            <a:endParaRPr/>
          </a:p>
        </p:txBody>
      </p:sp>
      <p:graphicFrame>
        <p:nvGraphicFramePr>
          <p:cNvPr id="241" name="Google Shape;241;p2"/>
          <p:cNvGraphicFramePr/>
          <p:nvPr/>
        </p:nvGraphicFramePr>
        <p:xfrm>
          <a:off x="3134236" y="1195499"/>
          <a:ext cx="1479950" cy="2026990"/>
        </p:xfrm>
        <a:graphic>
          <a:graphicData uri="http://schemas.openxmlformats.org/drawingml/2006/table">
            <a:tbl>
              <a:tblPr>
                <a:noFill/>
              </a:tblPr>
              <a:tblGrid>
                <a:gridCol w="1479950">
                  <a:extLst>
                    <a:ext uri="{9D8B030D-6E8A-4147-A177-3AD203B41FA5}">
                      <a16:colId xmlns:a16="http://schemas.microsoft.com/office/drawing/2014/main" val="20000"/>
                    </a:ext>
                  </a:extLst>
                </a:gridCol>
              </a:tblGrid>
              <a:tr h="28187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4.1 Charge and current</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830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4.2 Energy, power and resistance</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4.3. Electrical circuits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5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4.4. Waves</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4.5 Quantum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242" name="Google Shape;242;p2"/>
          <p:cNvGraphicFramePr/>
          <p:nvPr/>
        </p:nvGraphicFramePr>
        <p:xfrm>
          <a:off x="5026285" y="1160294"/>
          <a:ext cx="2935575" cy="3507250"/>
        </p:xfrm>
        <a:graphic>
          <a:graphicData uri="http://schemas.openxmlformats.org/drawingml/2006/table">
            <a:tbl>
              <a:tblPr>
                <a:noFill/>
              </a:tblPr>
              <a:tblGrid>
                <a:gridCol w="2935575">
                  <a:extLst>
                    <a:ext uri="{9D8B030D-6E8A-4147-A177-3AD203B41FA5}">
                      <a16:colId xmlns:a16="http://schemas.microsoft.com/office/drawing/2014/main" val="20000"/>
                    </a:ext>
                  </a:extLst>
                </a:gridCol>
              </a:tblGrid>
              <a:tr h="3234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Introduction to waves </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2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Wave properties and oscilloscopes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92600">
                <a:tc>
                  <a:txBody>
                    <a:bodyPr/>
                    <a:lstStyle/>
                    <a:p>
                      <a:pPr marL="0" marR="0" lvl="0" indent="0" algn="l" rtl="0">
                        <a:lnSpc>
                          <a:spcPct val="100000"/>
                        </a:lnSpc>
                        <a:spcBef>
                          <a:spcPts val="0"/>
                        </a:spcBef>
                        <a:spcAft>
                          <a:spcPts val="0"/>
                        </a:spcAft>
                        <a:buClr>
                          <a:schemeClr val="lt1"/>
                        </a:buClr>
                        <a:buSzPts val="1200"/>
                        <a:buFont typeface="Arial"/>
                        <a:buNone/>
                      </a:pPr>
                      <a:r>
                        <a:rPr lang="en-GB" sz="1200" b="1" u="none" strike="noStrike" cap="none">
                          <a:solidFill>
                            <a:schemeClr val="lt1"/>
                          </a:solidFill>
                        </a:rPr>
                        <a:t>Electromagnetic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2905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Reflection and refraction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926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Snell’s Law</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27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Total internal reflection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Polarisation and intensity</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Superposition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Diffraction of waves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Youngs Double slit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Stationary vs. progressive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Measuring the speed of sound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cxnSp>
        <p:nvCxnSpPr>
          <p:cNvPr id="243" name="Google Shape;243;p2"/>
          <p:cNvCxnSpPr/>
          <p:nvPr/>
        </p:nvCxnSpPr>
        <p:spPr>
          <a:xfrm>
            <a:off x="2744535" y="1369693"/>
            <a:ext cx="389700" cy="225"/>
          </a:xfrm>
          <a:prstGeom prst="straightConnector1">
            <a:avLst/>
          </a:prstGeom>
          <a:noFill/>
          <a:ln w="38100" cap="flat" cmpd="sng">
            <a:solidFill>
              <a:srgbClr val="FFFFFF"/>
            </a:solidFill>
            <a:prstDash val="solid"/>
            <a:round/>
            <a:headEnd type="none" w="sm" len="sm"/>
            <a:tailEnd type="triangle" w="lg" len="lg"/>
          </a:ln>
        </p:spPr>
      </p:cxnSp>
      <p:cxnSp>
        <p:nvCxnSpPr>
          <p:cNvPr id="244" name="Google Shape;244;p2"/>
          <p:cNvCxnSpPr/>
          <p:nvPr/>
        </p:nvCxnSpPr>
        <p:spPr>
          <a:xfrm>
            <a:off x="4614196" y="1396368"/>
            <a:ext cx="389700" cy="225"/>
          </a:xfrm>
          <a:prstGeom prst="straightConnector1">
            <a:avLst/>
          </a:prstGeom>
          <a:noFill/>
          <a:ln w="38100" cap="flat" cmpd="sng">
            <a:solidFill>
              <a:srgbClr val="FFFFFF"/>
            </a:solidFill>
            <a:prstDash val="solid"/>
            <a:round/>
            <a:headEnd type="none" w="sm" len="sm"/>
            <a:tailEnd type="triangle" w="lg" len="lg"/>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pic>
        <p:nvPicPr>
          <p:cNvPr id="249" name="Google Shape;249;p3" descr="Other resolutions: 240 × 240"/>
          <p:cNvPicPr preferRelativeResize="0"/>
          <p:nvPr/>
        </p:nvPicPr>
        <p:blipFill rotWithShape="1">
          <a:blip r:embed="rId3">
            <a:alphaModFix/>
          </a:blip>
          <a:srcRect/>
          <a:stretch/>
        </p:blipFill>
        <p:spPr>
          <a:xfrm>
            <a:off x="1143000" y="0"/>
            <a:ext cx="6858000" cy="5319187"/>
          </a:xfrm>
          <a:prstGeom prst="rect">
            <a:avLst/>
          </a:prstGeom>
          <a:noFill/>
          <a:ln>
            <a:noFill/>
          </a:ln>
        </p:spPr>
      </p:pic>
      <p:sp>
        <p:nvSpPr>
          <p:cNvPr id="250" name="Google Shape;250;p3"/>
          <p:cNvSpPr/>
          <p:nvPr/>
        </p:nvSpPr>
        <p:spPr>
          <a:xfrm>
            <a:off x="832370" y="981844"/>
            <a:ext cx="7431866" cy="923174"/>
          </a:xfrm>
          <a:prstGeom prst="roundRect">
            <a:avLst>
              <a:gd name="adj" fmla="val 16667"/>
            </a:avLst>
          </a:prstGeom>
          <a:solidFill>
            <a:srgbClr val="64FF73">
              <a:alpha val="98431"/>
            </a:srgbClr>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State the different waves in the electromagnetic spectrum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3"/>
          <p:cNvSpPr/>
          <p:nvPr/>
        </p:nvSpPr>
        <p:spPr>
          <a:xfrm>
            <a:off x="832370" y="2432485"/>
            <a:ext cx="7431866" cy="836382"/>
          </a:xfrm>
          <a:prstGeom prst="roundRect">
            <a:avLst>
              <a:gd name="adj" fmla="val 16667"/>
            </a:avLst>
          </a:prstGeom>
          <a:solidFill>
            <a:srgbClr val="C5D8F1"/>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State properties of all electromagnetic waves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3"/>
          <p:cNvSpPr/>
          <p:nvPr/>
        </p:nvSpPr>
        <p:spPr>
          <a:xfrm>
            <a:off x="832370" y="3743465"/>
            <a:ext cx="7431866" cy="836382"/>
          </a:xfrm>
          <a:prstGeom prst="roundRect">
            <a:avLst>
              <a:gd name="adj" fmla="val 16667"/>
            </a:avLst>
          </a:prstGeom>
          <a:solidFill>
            <a:srgbClr val="E5B8B7"/>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Compare and contrast electromagnetic waves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3"/>
          <p:cNvSpPr txBox="1">
            <a:spLocks noGrp="1"/>
          </p:cNvSpPr>
          <p:nvPr>
            <p:ph type="ctrTitle"/>
          </p:nvPr>
        </p:nvSpPr>
        <p:spPr>
          <a:xfrm>
            <a:off x="1108939" y="143763"/>
            <a:ext cx="6581430" cy="56013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25"/>
              <a:buFont typeface="Comic Sans MS"/>
              <a:buNone/>
            </a:pPr>
            <a:r>
              <a:rPr lang="en-GB">
                <a:solidFill>
                  <a:srgbClr val="FFFFFF"/>
                </a:solidFill>
              </a:rPr>
              <a:t>Electromagnetic waves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pic>
        <p:nvPicPr>
          <p:cNvPr id="258" name="Google Shape;258;p4" descr="electromagnetic-spectrum.jpg"/>
          <p:cNvPicPr preferRelativeResize="0"/>
          <p:nvPr/>
        </p:nvPicPr>
        <p:blipFill rotWithShape="1">
          <a:blip r:embed="rId3">
            <a:alphaModFix/>
          </a:blip>
          <a:srcRect/>
          <a:stretch/>
        </p:blipFill>
        <p:spPr>
          <a:xfrm>
            <a:off x="1138837" y="357504"/>
            <a:ext cx="6866325" cy="4658850"/>
          </a:xfrm>
          <a:prstGeom prst="rect">
            <a:avLst/>
          </a:prstGeom>
          <a:noFill/>
          <a:ln>
            <a:noFill/>
          </a:ln>
        </p:spPr>
      </p:pic>
      <p:sp>
        <p:nvSpPr>
          <p:cNvPr id="259" name="Google Shape;259;p4"/>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State the different waves in the electromagnetic spectrum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
          <p:cNvSpPr/>
          <p:nvPr/>
        </p:nvSpPr>
        <p:spPr>
          <a:xfrm>
            <a:off x="173183" y="402113"/>
            <a:ext cx="7582676" cy="2008350"/>
          </a:xfrm>
          <a:prstGeom prst="rect">
            <a:avLst/>
          </a:prstGeom>
          <a:no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1" i="0" u="none" strike="noStrike" kern="0" cap="none" spc="0" normalizeH="0" baseline="0" noProof="0">
                <a:ln>
                  <a:noFill/>
                </a:ln>
                <a:solidFill>
                  <a:srgbClr val="FFFFFF"/>
                </a:solidFill>
                <a:effectLst/>
                <a:uLnTx/>
                <a:uFillTx/>
                <a:latin typeface="Comic Sans MS"/>
                <a:ea typeface="Comic Sans MS"/>
                <a:cs typeface="Comic Sans MS"/>
                <a:sym typeface="Comic Sans MS"/>
              </a:rPr>
              <a:t>5 Properties of electromagnetic radiation: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285750" algn="l" defTabSz="914400" rtl="0" eaLnBrk="1" fontAlgn="auto" latinLnBrk="0" hangingPunct="1">
              <a:lnSpc>
                <a:spcPct val="100000"/>
              </a:lnSpc>
              <a:spcBef>
                <a:spcPts val="0"/>
              </a:spcBef>
              <a:spcAft>
                <a:spcPts val="0"/>
              </a:spcAft>
              <a:buClr>
                <a:srgbClr val="FFFFFF"/>
              </a:buClr>
              <a:buSzPts val="1800"/>
              <a:buFont typeface="Comic Sans MS"/>
              <a:buChar char="-"/>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All EM waves travel at the same speed (300,000,000 m/s)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285750" algn="l" defTabSz="914400" rtl="0" eaLnBrk="1" fontAlgn="auto" latinLnBrk="0" hangingPunct="1">
              <a:lnSpc>
                <a:spcPct val="100000"/>
              </a:lnSpc>
              <a:spcBef>
                <a:spcPts val="0"/>
              </a:spcBef>
              <a:spcAft>
                <a:spcPts val="0"/>
              </a:spcAft>
              <a:buClr>
                <a:srgbClr val="FFFFFF"/>
              </a:buClr>
              <a:buSzPts val="1800"/>
              <a:buFont typeface="Comic Sans MS"/>
              <a:buChar char="-"/>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All transverse waves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285750" algn="l" defTabSz="914400" rtl="0" eaLnBrk="1" fontAlgn="auto" latinLnBrk="0" hangingPunct="1">
              <a:lnSpc>
                <a:spcPct val="100000"/>
              </a:lnSpc>
              <a:spcBef>
                <a:spcPts val="0"/>
              </a:spcBef>
              <a:spcAft>
                <a:spcPts val="0"/>
              </a:spcAft>
              <a:buClr>
                <a:srgbClr val="FFFFFF"/>
              </a:buClr>
              <a:buSzPts val="1800"/>
              <a:buFont typeface="Comic Sans MS"/>
              <a:buChar char="-"/>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Different EM waves have a different </a:t>
            </a:r>
            <a:r>
              <a:rPr kumimoji="0" lang="en-GB" sz="1800" b="0" i="0" u="none" strike="noStrike" kern="0" cap="none" spc="0" normalizeH="0" baseline="0" noProof="0">
                <a:ln>
                  <a:noFill/>
                </a:ln>
                <a:solidFill>
                  <a:srgbClr val="FFFF00"/>
                </a:solidFill>
                <a:effectLst/>
                <a:uLnTx/>
                <a:uFillTx/>
                <a:latin typeface="Comic Sans MS"/>
                <a:ea typeface="Comic Sans MS"/>
                <a:cs typeface="Comic Sans MS"/>
                <a:sym typeface="Comic Sans MS"/>
              </a:rPr>
              <a:t>wavelength and frequency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285750" algn="l" defTabSz="914400" rtl="0" eaLnBrk="1" fontAlgn="auto" latinLnBrk="0" hangingPunct="1">
              <a:lnSpc>
                <a:spcPct val="100000"/>
              </a:lnSpc>
              <a:spcBef>
                <a:spcPts val="0"/>
              </a:spcBef>
              <a:spcAft>
                <a:spcPts val="0"/>
              </a:spcAft>
              <a:buClr>
                <a:srgbClr val="FFFFFF"/>
              </a:buClr>
              <a:buSzPts val="1800"/>
              <a:buFont typeface="Comic Sans MS"/>
              <a:buChar char="-"/>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Can all travel through a vacuum e.g. space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342900" marR="0" lvl="0" indent="-285750" algn="l" defTabSz="914400" rtl="0" eaLnBrk="1" fontAlgn="auto" latinLnBrk="0" hangingPunct="1">
              <a:lnSpc>
                <a:spcPct val="100000"/>
              </a:lnSpc>
              <a:spcBef>
                <a:spcPts val="0"/>
              </a:spcBef>
              <a:spcAft>
                <a:spcPts val="0"/>
              </a:spcAft>
              <a:buClr>
                <a:srgbClr val="FFFFFF"/>
              </a:buClr>
              <a:buSzPts val="1800"/>
              <a:buFont typeface="Comic Sans MS"/>
              <a:buChar char="-"/>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Consist of perpendicular </a:t>
            </a:r>
            <a:r>
              <a:rPr kumimoji="0" lang="en-GB" sz="1800" b="0" i="0" u="none" strike="noStrike" kern="0" cap="none" spc="0" normalizeH="0" baseline="0" noProof="0">
                <a:ln>
                  <a:noFill/>
                </a:ln>
                <a:solidFill>
                  <a:srgbClr val="FFFF00"/>
                </a:solidFill>
                <a:effectLst/>
                <a:uLnTx/>
                <a:uFillTx/>
                <a:latin typeface="Comic Sans MS"/>
                <a:ea typeface="Comic Sans MS"/>
                <a:cs typeface="Comic Sans MS"/>
                <a:sym typeface="Comic Sans MS"/>
              </a:rPr>
              <a:t>magnetic</a:t>
            </a: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and </a:t>
            </a:r>
            <a:r>
              <a:rPr kumimoji="0" lang="en-GB" sz="1800" b="0" i="0" u="none" strike="noStrike" kern="0" cap="none" spc="0" normalizeH="0" baseline="0" noProof="0">
                <a:ln>
                  <a:noFill/>
                </a:ln>
                <a:solidFill>
                  <a:srgbClr val="FFFF00"/>
                </a:solidFill>
                <a:effectLst/>
                <a:uLnTx/>
                <a:uFillTx/>
                <a:latin typeface="Comic Sans MS"/>
                <a:ea typeface="Comic Sans MS"/>
                <a:cs typeface="Comic Sans MS"/>
                <a:sym typeface="Comic Sans MS"/>
              </a:rPr>
              <a:t>electrical</a:t>
            </a: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 waves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5" name="Google Shape;265;p5"/>
          <p:cNvPicPr preferRelativeResize="0"/>
          <p:nvPr/>
        </p:nvPicPr>
        <p:blipFill rotWithShape="1">
          <a:blip r:embed="rId3">
            <a:alphaModFix/>
          </a:blip>
          <a:srcRect b="7659"/>
          <a:stretch/>
        </p:blipFill>
        <p:spPr>
          <a:xfrm>
            <a:off x="1250337" y="2410463"/>
            <a:ext cx="6168772" cy="2487119"/>
          </a:xfrm>
          <a:prstGeom prst="rect">
            <a:avLst/>
          </a:prstGeom>
          <a:noFill/>
          <a:ln>
            <a:noFill/>
          </a:ln>
        </p:spPr>
      </p:pic>
      <p:sp>
        <p:nvSpPr>
          <p:cNvPr id="266" name="Google Shape;266;p5"/>
          <p:cNvSpPr txBox="1"/>
          <p:nvPr/>
        </p:nvSpPr>
        <p:spPr>
          <a:xfrm>
            <a:off x="0" y="1"/>
            <a:ext cx="9144000" cy="276975"/>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State properties of all electromagnetic waves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p:nvSpPr>
          <p:cNvPr id="97" name="Shape 97"/>
          <p:cNvSpPr txBox="1"/>
          <p:nvPr/>
        </p:nvSpPr>
        <p:spPr>
          <a:xfrm>
            <a:off x="0" y="1"/>
            <a:ext cx="9144000" cy="579352"/>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en-GB" sz="3600" b="1" dirty="0">
                <a:solidFill>
                  <a:srgbClr val="FFFFFF"/>
                </a:solidFill>
                <a:latin typeface="Comic Sans MS"/>
                <a:ea typeface="Comic Sans MS"/>
                <a:cs typeface="Comic Sans MS"/>
                <a:sym typeface="Comic Sans MS"/>
              </a:rPr>
              <a:t>Waves Part 1</a:t>
            </a:r>
          </a:p>
        </p:txBody>
      </p:sp>
      <p:sp>
        <p:nvSpPr>
          <p:cNvPr id="3" name="AutoShape 4" descr="Image result for cartoon man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What is visible light? | Live Science">
            <a:extLst>
              <a:ext uri="{FF2B5EF4-FFF2-40B4-BE49-F238E27FC236}">
                <a16:creationId xmlns:a16="http://schemas.microsoft.com/office/drawing/2014/main" id="{E4B67B81-475E-CC48-8226-B3A1AC914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353"/>
            <a:ext cx="91440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1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a:spLocks noGrp="1"/>
          </p:cNvSpPr>
          <p:nvPr>
            <p:ph type="body" idx="1"/>
          </p:nvPr>
        </p:nvSpPr>
        <p:spPr>
          <a:xfrm>
            <a:off x="249381" y="508372"/>
            <a:ext cx="8672946" cy="1652938"/>
          </a:xfrm>
          <a:prstGeom prst="rect">
            <a:avLst/>
          </a:prstGeom>
          <a:noFill/>
          <a:ln>
            <a:noFill/>
          </a:ln>
        </p:spPr>
        <p:txBody>
          <a:bodyPr spcFirstLastPara="1" wrap="square" lIns="68550" tIns="34275" rIns="68550" bIns="34275" anchor="t" anchorCtr="0">
            <a:noAutofit/>
          </a:bodyPr>
          <a:lstStyle/>
          <a:p>
            <a:pPr marL="257175" lvl="0" indent="-257175" algn="l" rtl="0">
              <a:lnSpc>
                <a:spcPct val="80000"/>
              </a:lnSpc>
              <a:spcBef>
                <a:spcPts val="0"/>
              </a:spcBef>
              <a:spcAft>
                <a:spcPts val="0"/>
              </a:spcAft>
              <a:buClr>
                <a:schemeClr val="lt1"/>
              </a:buClr>
              <a:buSzPts val="450"/>
              <a:buNone/>
            </a:pPr>
            <a:r>
              <a:rPr lang="en-GB" sz="1800">
                <a:solidFill>
                  <a:schemeClr val="lt1"/>
                </a:solidFill>
              </a:rPr>
              <a:t>In teams you need to make a presentation on one electromagnetic wave. </a:t>
            </a:r>
            <a:endParaRPr/>
          </a:p>
          <a:p>
            <a:pPr marL="257175" lvl="0" indent="-257175" algn="l" rtl="0">
              <a:lnSpc>
                <a:spcPct val="80000"/>
              </a:lnSpc>
              <a:spcBef>
                <a:spcPts val="0"/>
              </a:spcBef>
              <a:spcAft>
                <a:spcPts val="0"/>
              </a:spcAft>
              <a:buClr>
                <a:schemeClr val="lt1"/>
              </a:buClr>
              <a:buSzPts val="450"/>
              <a:buNone/>
            </a:pPr>
            <a:endParaRPr sz="1800">
              <a:solidFill>
                <a:schemeClr val="lt1"/>
              </a:solidFill>
            </a:endParaRPr>
          </a:p>
          <a:p>
            <a:pPr marL="257175" lvl="0" indent="-257175" algn="l" rtl="0">
              <a:lnSpc>
                <a:spcPct val="80000"/>
              </a:lnSpc>
              <a:spcBef>
                <a:spcPts val="0"/>
              </a:spcBef>
              <a:spcAft>
                <a:spcPts val="0"/>
              </a:spcAft>
              <a:buClr>
                <a:schemeClr val="lt1"/>
              </a:buClr>
              <a:buSzPts val="450"/>
              <a:buNone/>
            </a:pPr>
            <a:r>
              <a:rPr lang="en-GB" sz="1800">
                <a:solidFill>
                  <a:schemeClr val="lt1"/>
                </a:solidFill>
              </a:rPr>
              <a:t>Your presentation must include:</a:t>
            </a:r>
            <a:endParaRPr/>
          </a:p>
          <a:p>
            <a:pPr marL="257175" lvl="0" indent="-257175" algn="l" rtl="0">
              <a:lnSpc>
                <a:spcPct val="80000"/>
              </a:lnSpc>
              <a:spcBef>
                <a:spcPts val="0"/>
              </a:spcBef>
              <a:spcAft>
                <a:spcPts val="0"/>
              </a:spcAft>
              <a:buClr>
                <a:schemeClr val="lt1"/>
              </a:buClr>
              <a:buSzPts val="450"/>
              <a:buNone/>
            </a:pPr>
            <a:endParaRPr sz="1800">
              <a:solidFill>
                <a:schemeClr val="lt1"/>
              </a:solidFill>
            </a:endParaRPr>
          </a:p>
          <a:p>
            <a:pPr marL="257175" lvl="0" indent="-257175" algn="l" rtl="0">
              <a:lnSpc>
                <a:spcPct val="80000"/>
              </a:lnSpc>
              <a:spcBef>
                <a:spcPts val="0"/>
              </a:spcBef>
              <a:spcAft>
                <a:spcPts val="0"/>
              </a:spcAft>
              <a:buClr>
                <a:schemeClr val="lt1"/>
              </a:buClr>
              <a:buSzPts val="450"/>
              <a:buNone/>
            </a:pPr>
            <a:r>
              <a:rPr lang="en-GB" sz="1800">
                <a:solidFill>
                  <a:schemeClr val="lt1"/>
                </a:solidFill>
              </a:rPr>
              <a:t>	- Wavelength and frequency range</a:t>
            </a:r>
            <a:endParaRPr/>
          </a:p>
          <a:p>
            <a:pPr marL="257175" lvl="0" indent="-257175" algn="l" rtl="0">
              <a:lnSpc>
                <a:spcPct val="80000"/>
              </a:lnSpc>
              <a:spcBef>
                <a:spcPts val="408"/>
              </a:spcBef>
              <a:spcAft>
                <a:spcPts val="0"/>
              </a:spcAft>
              <a:buClr>
                <a:srgbClr val="FFFF00"/>
              </a:buClr>
              <a:buSzPts val="450"/>
              <a:buNone/>
            </a:pPr>
            <a:r>
              <a:rPr lang="en-GB" sz="1800">
                <a:solidFill>
                  <a:schemeClr val="lt1"/>
                </a:solidFill>
              </a:rPr>
              <a:t>	- At least two uses, including why your particular wave is used for that purpose over others?</a:t>
            </a:r>
            <a:endParaRPr/>
          </a:p>
          <a:p>
            <a:pPr marL="257175" lvl="0" indent="-257175" algn="l" rtl="0">
              <a:lnSpc>
                <a:spcPct val="80000"/>
              </a:lnSpc>
              <a:spcBef>
                <a:spcPts val="408"/>
              </a:spcBef>
              <a:spcAft>
                <a:spcPts val="0"/>
              </a:spcAft>
              <a:buClr>
                <a:srgbClr val="FFFF00"/>
              </a:buClr>
              <a:buSzPts val="450"/>
              <a:buNone/>
            </a:pPr>
            <a:r>
              <a:rPr lang="en-GB" sz="1800">
                <a:solidFill>
                  <a:schemeClr val="lt1"/>
                </a:solidFill>
              </a:rPr>
              <a:t>	- How ionising it is (if at all)</a:t>
            </a:r>
            <a:endParaRPr/>
          </a:p>
          <a:p>
            <a:pPr marL="257175" lvl="0" indent="-257175" algn="l" rtl="0">
              <a:lnSpc>
                <a:spcPct val="80000"/>
              </a:lnSpc>
              <a:spcBef>
                <a:spcPts val="408"/>
              </a:spcBef>
              <a:spcAft>
                <a:spcPts val="0"/>
              </a:spcAft>
              <a:buClr>
                <a:srgbClr val="FFFF00"/>
              </a:buClr>
              <a:buSzPts val="450"/>
              <a:buNone/>
            </a:pPr>
            <a:r>
              <a:rPr lang="en-GB" sz="1800">
                <a:solidFill>
                  <a:schemeClr val="lt1"/>
                </a:solidFill>
              </a:rPr>
              <a:t>	- Mostly absorbed by or passes through matter?</a:t>
            </a:r>
            <a:endParaRPr/>
          </a:p>
          <a:p>
            <a:pPr marL="257175" lvl="0" indent="-257175" algn="l" rtl="0">
              <a:lnSpc>
                <a:spcPct val="80000"/>
              </a:lnSpc>
              <a:spcBef>
                <a:spcPts val="408"/>
              </a:spcBef>
              <a:spcAft>
                <a:spcPts val="0"/>
              </a:spcAft>
              <a:buClr>
                <a:srgbClr val="FFFF00"/>
              </a:buClr>
              <a:buSzPts val="450"/>
              <a:buNone/>
            </a:pPr>
            <a:r>
              <a:rPr lang="en-GB" sz="1800">
                <a:solidFill>
                  <a:schemeClr val="lt1"/>
                </a:solidFill>
              </a:rPr>
              <a:t>	- A super fun fact </a:t>
            </a:r>
            <a:endParaRPr/>
          </a:p>
          <a:p>
            <a:pPr marL="257175" lvl="0" indent="-257175" algn="l" rtl="0">
              <a:lnSpc>
                <a:spcPct val="80000"/>
              </a:lnSpc>
              <a:spcBef>
                <a:spcPts val="408"/>
              </a:spcBef>
              <a:spcAft>
                <a:spcPts val="0"/>
              </a:spcAft>
              <a:buClr>
                <a:srgbClr val="FFFF00"/>
              </a:buClr>
              <a:buSzPts val="450"/>
              <a:buNone/>
            </a:pPr>
            <a:endParaRPr sz="1800">
              <a:solidFill>
                <a:schemeClr val="lt1"/>
              </a:solidFill>
            </a:endParaRPr>
          </a:p>
        </p:txBody>
      </p:sp>
      <p:sp>
        <p:nvSpPr>
          <p:cNvPr id="272" name="Google Shape;272;p6"/>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Compare and contrast electromagnetic waves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73" name="Google Shape;273;p6"/>
          <p:cNvPicPr preferRelativeResize="0"/>
          <p:nvPr/>
        </p:nvPicPr>
        <p:blipFill rotWithShape="1">
          <a:blip r:embed="rId3">
            <a:alphaModFix/>
          </a:blip>
          <a:srcRect b="43853"/>
          <a:stretch/>
        </p:blipFill>
        <p:spPr>
          <a:xfrm>
            <a:off x="512618" y="3132860"/>
            <a:ext cx="8118763" cy="16529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
          <p:cNvPicPr preferRelativeResize="0"/>
          <p:nvPr/>
        </p:nvPicPr>
        <p:blipFill rotWithShape="1">
          <a:blip r:embed="rId3">
            <a:alphaModFix/>
          </a:blip>
          <a:srcRect l="11865" r="13083"/>
          <a:stretch/>
        </p:blipFill>
        <p:spPr>
          <a:xfrm>
            <a:off x="0" y="-4243"/>
            <a:ext cx="9144000" cy="5143500"/>
          </a:xfrm>
          <a:prstGeom prst="rect">
            <a:avLst/>
          </a:prstGeom>
          <a:noFill/>
          <a:ln>
            <a:noFill/>
          </a:ln>
        </p:spPr>
      </p:pic>
      <p:graphicFrame>
        <p:nvGraphicFramePr>
          <p:cNvPr id="239" name="Google Shape;239;p2"/>
          <p:cNvGraphicFramePr/>
          <p:nvPr/>
        </p:nvGraphicFramePr>
        <p:xfrm>
          <a:off x="1192936" y="1218719"/>
          <a:ext cx="1561775" cy="2789040"/>
        </p:xfrm>
        <a:graphic>
          <a:graphicData uri="http://schemas.openxmlformats.org/drawingml/2006/table">
            <a:tbl>
              <a:tblPr>
                <a:noFill/>
              </a:tblPr>
              <a:tblGrid>
                <a:gridCol w="1561775">
                  <a:extLst>
                    <a:ext uri="{9D8B030D-6E8A-4147-A177-3AD203B41FA5}">
                      <a16:colId xmlns:a16="http://schemas.microsoft.com/office/drawing/2014/main" val="20000"/>
                    </a:ext>
                  </a:extLst>
                </a:gridCol>
              </a:tblGrid>
              <a:tr h="61722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1. Development of practical skills in 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43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2. Foundations of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435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3. Forces and motion</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43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 Electrons, waves and photons</a:t>
                      </a:r>
                      <a:endParaRPr sz="1200" b="1" u="none" strike="noStrike" cap="none">
                        <a:solidFill>
                          <a:schemeClr val="lt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4343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5. Newtonian world and astrophysics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43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6. Particles and medical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40" name="Google Shape;240;p2"/>
          <p:cNvSpPr txBox="1">
            <a:spLocks noGrp="1"/>
          </p:cNvSpPr>
          <p:nvPr>
            <p:ph type="ctrTitle"/>
          </p:nvPr>
        </p:nvSpPr>
        <p:spPr>
          <a:xfrm>
            <a:off x="329048" y="253688"/>
            <a:ext cx="5085116" cy="64867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rgbClr val="FFFF00"/>
              </a:buClr>
              <a:buSzPts val="1100"/>
              <a:buNone/>
            </a:pPr>
            <a:r>
              <a:rPr lang="en-GB" b="1">
                <a:solidFill>
                  <a:schemeClr val="lt1"/>
                </a:solidFill>
              </a:rPr>
              <a:t>A-Level Physics</a:t>
            </a:r>
            <a:endParaRPr/>
          </a:p>
        </p:txBody>
      </p:sp>
      <p:graphicFrame>
        <p:nvGraphicFramePr>
          <p:cNvPr id="241" name="Google Shape;241;p2"/>
          <p:cNvGraphicFramePr/>
          <p:nvPr/>
        </p:nvGraphicFramePr>
        <p:xfrm>
          <a:off x="3134236" y="1195499"/>
          <a:ext cx="1479950" cy="2026990"/>
        </p:xfrm>
        <a:graphic>
          <a:graphicData uri="http://schemas.openxmlformats.org/drawingml/2006/table">
            <a:tbl>
              <a:tblPr>
                <a:noFill/>
              </a:tblPr>
              <a:tblGrid>
                <a:gridCol w="1479950">
                  <a:extLst>
                    <a:ext uri="{9D8B030D-6E8A-4147-A177-3AD203B41FA5}">
                      <a16:colId xmlns:a16="http://schemas.microsoft.com/office/drawing/2014/main" val="20000"/>
                    </a:ext>
                  </a:extLst>
                </a:gridCol>
              </a:tblGrid>
              <a:tr h="28187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4.1 Charge and current</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830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4.2 Energy, power and resistance</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4.3. Electrical circuits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5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4.4. Waves</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4.5 Quantum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242" name="Google Shape;242;p2"/>
          <p:cNvGraphicFramePr/>
          <p:nvPr/>
        </p:nvGraphicFramePr>
        <p:xfrm>
          <a:off x="5026285" y="1160294"/>
          <a:ext cx="2935575" cy="3507250"/>
        </p:xfrm>
        <a:graphic>
          <a:graphicData uri="http://schemas.openxmlformats.org/drawingml/2006/table">
            <a:tbl>
              <a:tblPr>
                <a:noFill/>
              </a:tblPr>
              <a:tblGrid>
                <a:gridCol w="2935575">
                  <a:extLst>
                    <a:ext uri="{9D8B030D-6E8A-4147-A177-3AD203B41FA5}">
                      <a16:colId xmlns:a16="http://schemas.microsoft.com/office/drawing/2014/main" val="20000"/>
                    </a:ext>
                  </a:extLst>
                </a:gridCol>
              </a:tblGrid>
              <a:tr h="3234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Introduction to waves </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2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Wave properties and oscilloscopes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926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Electromagnetic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0575">
                <a:tc>
                  <a:txBody>
                    <a:bodyPr/>
                    <a:lstStyle/>
                    <a:p>
                      <a:pPr marL="0" marR="0" lvl="0" indent="0" algn="l" rtl="0">
                        <a:lnSpc>
                          <a:spcPct val="100000"/>
                        </a:lnSpc>
                        <a:spcBef>
                          <a:spcPts val="0"/>
                        </a:spcBef>
                        <a:spcAft>
                          <a:spcPts val="0"/>
                        </a:spcAft>
                        <a:buClr>
                          <a:schemeClr val="lt1"/>
                        </a:buClr>
                        <a:buSzPts val="1200"/>
                        <a:buFont typeface="Arial"/>
                        <a:buNone/>
                      </a:pPr>
                      <a:r>
                        <a:rPr lang="en-GB" sz="1200" b="1" u="none" strike="noStrike" cap="none">
                          <a:solidFill>
                            <a:schemeClr val="lt1"/>
                          </a:solidFill>
                        </a:rPr>
                        <a:t>Reflection and refraction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292650">
                <a:tc>
                  <a:txBody>
                    <a:bodyPr/>
                    <a:lstStyle/>
                    <a:p>
                      <a:pPr marL="0" marR="0" lvl="0" indent="0" algn="l" rtl="0">
                        <a:lnSpc>
                          <a:spcPct val="100000"/>
                        </a:lnSpc>
                        <a:spcBef>
                          <a:spcPts val="0"/>
                        </a:spcBef>
                        <a:spcAft>
                          <a:spcPts val="0"/>
                        </a:spcAft>
                        <a:buClr>
                          <a:schemeClr val="lt1"/>
                        </a:buClr>
                        <a:buSzPts val="1200"/>
                        <a:buFont typeface="Arial"/>
                        <a:buNone/>
                      </a:pPr>
                      <a:r>
                        <a:rPr lang="en-GB" sz="1200" b="1" u="none" strike="noStrike" cap="none">
                          <a:solidFill>
                            <a:schemeClr val="lt1"/>
                          </a:solidFill>
                        </a:rPr>
                        <a:t>Snell’s Law</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4"/>
                  </a:ext>
                </a:extLst>
              </a:tr>
              <a:tr h="262775">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Total internal reflection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Polarisation and intensity</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Superposition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Diffraction of waves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Youngs Double slit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Stationary vs. progressive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Measuring the speed of sound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cxnSp>
        <p:nvCxnSpPr>
          <p:cNvPr id="243" name="Google Shape;243;p2"/>
          <p:cNvCxnSpPr/>
          <p:nvPr/>
        </p:nvCxnSpPr>
        <p:spPr>
          <a:xfrm>
            <a:off x="2744535" y="1369693"/>
            <a:ext cx="389700" cy="225"/>
          </a:xfrm>
          <a:prstGeom prst="straightConnector1">
            <a:avLst/>
          </a:prstGeom>
          <a:noFill/>
          <a:ln w="38100" cap="flat" cmpd="sng">
            <a:solidFill>
              <a:srgbClr val="FFFFFF"/>
            </a:solidFill>
            <a:prstDash val="solid"/>
            <a:round/>
            <a:headEnd type="none" w="sm" len="sm"/>
            <a:tailEnd type="triangle" w="lg" len="lg"/>
          </a:ln>
        </p:spPr>
      </p:cxnSp>
      <p:cxnSp>
        <p:nvCxnSpPr>
          <p:cNvPr id="244" name="Google Shape;244;p2"/>
          <p:cNvCxnSpPr/>
          <p:nvPr/>
        </p:nvCxnSpPr>
        <p:spPr>
          <a:xfrm>
            <a:off x="4614196" y="1396368"/>
            <a:ext cx="389700" cy="225"/>
          </a:xfrm>
          <a:prstGeom prst="straightConnector1">
            <a:avLst/>
          </a:prstGeom>
          <a:noFill/>
          <a:ln w="38100" cap="flat" cmpd="sng">
            <a:solidFill>
              <a:srgbClr val="FFFFFF"/>
            </a:solidFill>
            <a:prstDash val="solid"/>
            <a:round/>
            <a:headEnd type="none" w="sm" len="sm"/>
            <a:tailEnd type="triangle" w="lg" len="lg"/>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8"/>
        <p:cNvGrpSpPr/>
        <p:nvPr/>
      </p:nvGrpSpPr>
      <p:grpSpPr>
        <a:xfrm>
          <a:off x="0" y="0"/>
          <a:ext cx="0" cy="0"/>
          <a:chOff x="0" y="0"/>
          <a:chExt cx="0" cy="0"/>
        </a:xfrm>
      </p:grpSpPr>
      <p:pic>
        <p:nvPicPr>
          <p:cNvPr id="249" name="Google Shape;249;p3" descr="Other resolutions: 240 × 240"/>
          <p:cNvPicPr preferRelativeResize="0"/>
          <p:nvPr/>
        </p:nvPicPr>
        <p:blipFill rotWithShape="1">
          <a:blip r:embed="rId3">
            <a:alphaModFix/>
          </a:blip>
          <a:srcRect/>
          <a:stretch/>
        </p:blipFill>
        <p:spPr>
          <a:xfrm>
            <a:off x="1143000" y="0"/>
            <a:ext cx="6858000" cy="5319187"/>
          </a:xfrm>
          <a:prstGeom prst="rect">
            <a:avLst/>
          </a:prstGeom>
          <a:noFill/>
          <a:ln>
            <a:noFill/>
          </a:ln>
        </p:spPr>
      </p:pic>
      <p:sp>
        <p:nvSpPr>
          <p:cNvPr id="250" name="Google Shape;250;p3"/>
          <p:cNvSpPr/>
          <p:nvPr/>
        </p:nvSpPr>
        <p:spPr>
          <a:xfrm>
            <a:off x="832370" y="981844"/>
            <a:ext cx="7431866" cy="923174"/>
          </a:xfrm>
          <a:prstGeom prst="roundRect">
            <a:avLst>
              <a:gd name="adj" fmla="val 16667"/>
            </a:avLst>
          </a:prstGeom>
          <a:solidFill>
            <a:srgbClr val="64FF73">
              <a:alpha val="98431"/>
            </a:srgbClr>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3"/>
          <p:cNvSpPr/>
          <p:nvPr/>
        </p:nvSpPr>
        <p:spPr>
          <a:xfrm>
            <a:off x="832370" y="2432485"/>
            <a:ext cx="7431866" cy="836382"/>
          </a:xfrm>
          <a:prstGeom prst="roundRect">
            <a:avLst>
              <a:gd name="adj" fmla="val 16667"/>
            </a:avLst>
          </a:prstGeom>
          <a:solidFill>
            <a:srgbClr val="C5D8F1"/>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what is meant by a refractive index</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3"/>
          <p:cNvSpPr/>
          <p:nvPr/>
        </p:nvSpPr>
        <p:spPr>
          <a:xfrm>
            <a:off x="832370" y="3743465"/>
            <a:ext cx="7431866" cy="836382"/>
          </a:xfrm>
          <a:prstGeom prst="roundRect">
            <a:avLst>
              <a:gd name="adj" fmla="val 16667"/>
            </a:avLst>
          </a:prstGeom>
          <a:solidFill>
            <a:srgbClr val="E5B8B7"/>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Use Snell’s Law to link refractive index and angles of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3"/>
          <p:cNvSpPr txBox="1">
            <a:spLocks noGrp="1"/>
          </p:cNvSpPr>
          <p:nvPr>
            <p:ph type="ctrTitle"/>
          </p:nvPr>
        </p:nvSpPr>
        <p:spPr>
          <a:xfrm>
            <a:off x="258503" y="143763"/>
            <a:ext cx="8513708" cy="56013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25"/>
              <a:buFont typeface="Comic Sans MS"/>
              <a:buNone/>
            </a:pPr>
            <a:r>
              <a:rPr lang="en-GB">
                <a:solidFill>
                  <a:srgbClr val="FFFFFF"/>
                </a:solidFill>
              </a:rPr>
              <a:t>Reflection, refraction and Snell’s Law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
          <p:cNvPicPr preferRelativeResize="0"/>
          <p:nvPr/>
        </p:nvPicPr>
        <p:blipFill rotWithShape="1">
          <a:blip r:embed="rId3">
            <a:alphaModFix/>
          </a:blip>
          <a:srcRect t="11470"/>
          <a:stretch/>
        </p:blipFill>
        <p:spPr>
          <a:xfrm>
            <a:off x="0" y="1"/>
            <a:ext cx="9144000" cy="6425310"/>
          </a:xfrm>
          <a:prstGeom prst="rect">
            <a:avLst/>
          </a:prstGeom>
          <a:noFill/>
          <a:ln>
            <a:noFill/>
          </a:ln>
        </p:spPr>
      </p:pic>
      <p:sp>
        <p:nvSpPr>
          <p:cNvPr id="259" name="Google Shape;259;p4"/>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60" name="Google Shape;260;p4"/>
          <p:cNvSpPr txBox="1"/>
          <p:nvPr/>
        </p:nvSpPr>
        <p:spPr>
          <a:xfrm>
            <a:off x="271307" y="432078"/>
            <a:ext cx="2087430"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What is reflection?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5"/>
          <p:cNvPicPr preferRelativeResize="0"/>
          <p:nvPr/>
        </p:nvPicPr>
        <p:blipFill rotWithShape="1">
          <a:blip r:embed="rId3">
            <a:alphaModFix/>
          </a:blip>
          <a:srcRect t="11470"/>
          <a:stretch/>
        </p:blipFill>
        <p:spPr>
          <a:xfrm>
            <a:off x="0" y="1"/>
            <a:ext cx="9144000" cy="6425310"/>
          </a:xfrm>
          <a:prstGeom prst="rect">
            <a:avLst/>
          </a:prstGeom>
          <a:noFill/>
          <a:ln>
            <a:noFill/>
          </a:ln>
        </p:spPr>
      </p:pic>
      <p:sp>
        <p:nvSpPr>
          <p:cNvPr id="266" name="Google Shape;266;p5"/>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67" name="Google Shape;267;p5"/>
          <p:cNvSpPr txBox="1"/>
          <p:nvPr/>
        </p:nvSpPr>
        <p:spPr>
          <a:xfrm>
            <a:off x="271306" y="432078"/>
            <a:ext cx="7656843"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On a white board draw a labelled ray diagram of reflection off a mirror…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6"/>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73" name="Google Shape;273;p6"/>
          <p:cNvPicPr preferRelativeResize="0"/>
          <p:nvPr/>
        </p:nvPicPr>
        <p:blipFill rotWithShape="1">
          <a:blip r:embed="rId3">
            <a:alphaModFix/>
          </a:blip>
          <a:srcRect/>
          <a:stretch/>
        </p:blipFill>
        <p:spPr>
          <a:xfrm>
            <a:off x="1958172" y="1026137"/>
            <a:ext cx="5496594" cy="35559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7" descr="Refraction - Wikipedia"/>
          <p:cNvPicPr preferRelativeResize="0"/>
          <p:nvPr/>
        </p:nvPicPr>
        <p:blipFill rotWithShape="1">
          <a:blip r:embed="rId3">
            <a:alphaModFix/>
          </a:blip>
          <a:srcRect/>
          <a:stretch/>
        </p:blipFill>
        <p:spPr>
          <a:xfrm>
            <a:off x="0" y="-627033"/>
            <a:ext cx="9227127" cy="6132490"/>
          </a:xfrm>
          <a:prstGeom prst="rect">
            <a:avLst/>
          </a:prstGeom>
          <a:noFill/>
          <a:ln>
            <a:noFill/>
          </a:ln>
        </p:spPr>
      </p:pic>
      <p:sp>
        <p:nvSpPr>
          <p:cNvPr id="279" name="Google Shape;279;p7"/>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0" name="Google Shape;280;p7"/>
          <p:cNvSpPr txBox="1"/>
          <p:nvPr/>
        </p:nvSpPr>
        <p:spPr>
          <a:xfrm>
            <a:off x="271307" y="432078"/>
            <a:ext cx="218049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What is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8" descr="Refraction - Wikipedia"/>
          <p:cNvPicPr preferRelativeResize="0"/>
          <p:nvPr/>
        </p:nvPicPr>
        <p:blipFill rotWithShape="1">
          <a:blip r:embed="rId3">
            <a:alphaModFix/>
          </a:blip>
          <a:srcRect/>
          <a:stretch/>
        </p:blipFill>
        <p:spPr>
          <a:xfrm>
            <a:off x="0" y="-627033"/>
            <a:ext cx="9227127" cy="6132490"/>
          </a:xfrm>
          <a:prstGeom prst="rect">
            <a:avLst/>
          </a:prstGeom>
          <a:noFill/>
          <a:ln>
            <a:noFill/>
          </a:ln>
        </p:spPr>
      </p:pic>
      <p:sp>
        <p:nvSpPr>
          <p:cNvPr id="286" name="Google Shape;286;p8"/>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287" name="Google Shape;287;p8"/>
          <p:cNvSpPr txBox="1"/>
          <p:nvPr/>
        </p:nvSpPr>
        <p:spPr>
          <a:xfrm>
            <a:off x="271306" y="432078"/>
            <a:ext cx="6471137"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On a white board draw a labelled ray diagram of refraction of light through a glass block…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9"/>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93" name="Google Shape;293;p9" descr="Refraction - Key Stage Wiki"/>
          <p:cNvPicPr preferRelativeResize="0"/>
          <p:nvPr/>
        </p:nvPicPr>
        <p:blipFill rotWithShape="1">
          <a:blip r:embed="rId3">
            <a:alphaModFix/>
          </a:blip>
          <a:srcRect/>
          <a:stretch/>
        </p:blipFill>
        <p:spPr>
          <a:xfrm>
            <a:off x="1377346" y="276976"/>
            <a:ext cx="6389308" cy="48665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body" idx="1"/>
          </p:nvPr>
        </p:nvSpPr>
        <p:spPr>
          <a:xfrm>
            <a:off x="178725" y="819240"/>
            <a:ext cx="8640900" cy="7368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550"/>
              <a:buFont typeface="Arial"/>
              <a:buNone/>
            </a:pPr>
            <a:r>
              <a:rPr lang="en-GB" sz="2000" dirty="0">
                <a:solidFill>
                  <a:srgbClr val="FFFFFF"/>
                </a:solidFill>
              </a:rPr>
              <a:t>Waves can be </a:t>
            </a:r>
            <a:r>
              <a:rPr lang="en-GB" sz="2000" dirty="0">
                <a:solidFill>
                  <a:srgbClr val="FFFF00"/>
                </a:solidFill>
              </a:rPr>
              <a:t>refracted</a:t>
            </a:r>
            <a:r>
              <a:rPr lang="en-GB" sz="2000" dirty="0">
                <a:solidFill>
                  <a:srgbClr val="FFFFFF"/>
                </a:solidFill>
              </a:rPr>
              <a:t> or “</a:t>
            </a:r>
            <a:r>
              <a:rPr lang="en-GB" sz="2000" dirty="0">
                <a:solidFill>
                  <a:srgbClr val="FFFF00"/>
                </a:solidFill>
              </a:rPr>
              <a:t>bent</a:t>
            </a:r>
            <a:r>
              <a:rPr lang="en-GB" sz="2000" dirty="0">
                <a:solidFill>
                  <a:srgbClr val="FFFFFF"/>
                </a:solidFill>
              </a:rPr>
              <a:t>” as they cross the boundary between two different mediums (materials).</a:t>
            </a:r>
            <a:endParaRPr sz="2000" dirty="0"/>
          </a:p>
          <a:p>
            <a:pPr marL="0" marR="0" lvl="0" indent="0" algn="l" rtl="0">
              <a:lnSpc>
                <a:spcPct val="90000"/>
              </a:lnSpc>
              <a:spcBef>
                <a:spcPts val="592"/>
              </a:spcBef>
              <a:spcAft>
                <a:spcPts val="0"/>
              </a:spcAft>
              <a:buClr>
                <a:srgbClr val="FFFF00"/>
              </a:buClr>
              <a:buSzPts val="550"/>
              <a:buFont typeface="Arial"/>
              <a:buNone/>
            </a:pPr>
            <a:endParaRPr sz="2000" dirty="0">
              <a:solidFill>
                <a:srgbClr val="FFFFFF"/>
              </a:solidFill>
            </a:endParaRPr>
          </a:p>
          <a:p>
            <a:pPr marL="342900" marR="0" lvl="0" indent="-342900" algn="l" rtl="0">
              <a:lnSpc>
                <a:spcPct val="90000"/>
              </a:lnSpc>
              <a:spcBef>
                <a:spcPts val="592"/>
              </a:spcBef>
              <a:spcAft>
                <a:spcPts val="0"/>
              </a:spcAft>
              <a:buClr>
                <a:schemeClr val="lt1"/>
              </a:buClr>
              <a:buSzPts val="550"/>
              <a:buFont typeface="Arial"/>
              <a:buNone/>
            </a:pPr>
            <a:endParaRPr sz="2000" b="0" i="0" u="none" strike="noStrike" cap="none" dirty="0">
              <a:solidFill>
                <a:schemeClr val="lt1"/>
              </a:solidFill>
            </a:endParaRPr>
          </a:p>
        </p:txBody>
      </p:sp>
      <p:sp>
        <p:nvSpPr>
          <p:cNvPr id="329" name="Google Shape;329;p14"/>
          <p:cNvSpPr txBox="1">
            <a:spLocks noGrp="1"/>
          </p:cNvSpPr>
          <p:nvPr>
            <p:ph type="title"/>
          </p:nvPr>
        </p:nvSpPr>
        <p:spPr>
          <a:xfrm>
            <a:off x="99126" y="334144"/>
            <a:ext cx="4560299" cy="512549"/>
          </a:xfrm>
          <a:prstGeom prst="rect">
            <a:avLst/>
          </a:prstGeom>
          <a:solidFill>
            <a:schemeClr val="dk1">
              <a:alpha val="62745"/>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990"/>
              <a:buFont typeface="Comic Sans MS"/>
              <a:buNone/>
            </a:pPr>
            <a:r>
              <a:rPr lang="en-GB" sz="3959">
                <a:solidFill>
                  <a:schemeClr val="lt1"/>
                </a:solidFill>
              </a:rPr>
              <a:t>Refraction</a:t>
            </a:r>
            <a:endParaRPr/>
          </a:p>
        </p:txBody>
      </p:sp>
      <p:pic>
        <p:nvPicPr>
          <p:cNvPr id="330" name="Google Shape;330;p14" descr="animatedrefraction.gif"/>
          <p:cNvPicPr preferRelativeResize="0"/>
          <p:nvPr/>
        </p:nvPicPr>
        <p:blipFill rotWithShape="1">
          <a:blip r:embed="rId3">
            <a:alphaModFix/>
          </a:blip>
          <a:srcRect/>
          <a:stretch/>
        </p:blipFill>
        <p:spPr>
          <a:xfrm>
            <a:off x="4659424" y="1807954"/>
            <a:ext cx="4276125" cy="2743876"/>
          </a:xfrm>
          <a:prstGeom prst="rect">
            <a:avLst/>
          </a:prstGeom>
          <a:noFill/>
          <a:ln>
            <a:noFill/>
          </a:ln>
        </p:spPr>
      </p:pic>
      <p:sp>
        <p:nvSpPr>
          <p:cNvPr id="331" name="Google Shape;331;p14"/>
          <p:cNvSpPr txBox="1">
            <a:spLocks noGrp="1"/>
          </p:cNvSpPr>
          <p:nvPr>
            <p:ph type="body" idx="1"/>
          </p:nvPr>
        </p:nvSpPr>
        <p:spPr>
          <a:xfrm>
            <a:off x="99126" y="1556114"/>
            <a:ext cx="4620792" cy="26592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00"/>
              </a:buClr>
              <a:buSzPts val="550"/>
              <a:buFont typeface="Arial"/>
              <a:buNone/>
            </a:pPr>
            <a:r>
              <a:rPr lang="en-GB" sz="2000" dirty="0">
                <a:solidFill>
                  <a:srgbClr val="FFFFFF"/>
                </a:solidFill>
              </a:rPr>
              <a:t>Refraction is a </a:t>
            </a:r>
            <a:r>
              <a:rPr lang="en-GB" sz="2000" dirty="0">
                <a:solidFill>
                  <a:srgbClr val="FFFF00"/>
                </a:solidFill>
              </a:rPr>
              <a:t>change in direction</a:t>
            </a:r>
            <a:r>
              <a:rPr lang="en-GB" sz="2000" dirty="0">
                <a:solidFill>
                  <a:srgbClr val="FFFFFF"/>
                </a:solidFill>
              </a:rPr>
              <a:t> of the wave due to a </a:t>
            </a:r>
            <a:r>
              <a:rPr lang="en-GB" sz="2000" dirty="0">
                <a:solidFill>
                  <a:srgbClr val="FFFF00"/>
                </a:solidFill>
              </a:rPr>
              <a:t>slowing down </a:t>
            </a:r>
            <a:r>
              <a:rPr lang="en-GB" sz="2000" dirty="0">
                <a:solidFill>
                  <a:srgbClr val="FFFFFF"/>
                </a:solidFill>
              </a:rPr>
              <a:t>or </a:t>
            </a:r>
            <a:r>
              <a:rPr lang="en-GB" sz="2000" dirty="0">
                <a:solidFill>
                  <a:srgbClr val="FFFF00"/>
                </a:solidFill>
              </a:rPr>
              <a:t>speeding up</a:t>
            </a:r>
            <a:r>
              <a:rPr lang="en-GB" sz="2000" dirty="0">
                <a:solidFill>
                  <a:srgbClr val="FFFFFF"/>
                </a:solidFill>
              </a:rPr>
              <a:t> of the wave.</a:t>
            </a:r>
            <a:endParaRPr sz="2000" dirty="0"/>
          </a:p>
          <a:p>
            <a:pPr marL="0" marR="0" lvl="0" indent="0" algn="l" rtl="0">
              <a:lnSpc>
                <a:spcPct val="90000"/>
              </a:lnSpc>
              <a:spcBef>
                <a:spcPts val="592"/>
              </a:spcBef>
              <a:spcAft>
                <a:spcPts val="0"/>
              </a:spcAft>
              <a:buClr>
                <a:srgbClr val="FFFF00"/>
              </a:buClr>
              <a:buSzPts val="550"/>
              <a:buFont typeface="Arial"/>
              <a:buNone/>
            </a:pPr>
            <a:endParaRPr sz="2000" dirty="0">
              <a:solidFill>
                <a:srgbClr val="FFFFFF"/>
              </a:solidFill>
            </a:endParaRPr>
          </a:p>
          <a:p>
            <a:pPr marL="0" lvl="1" indent="0" algn="l" rtl="0">
              <a:lnSpc>
                <a:spcPct val="80000"/>
              </a:lnSpc>
              <a:spcBef>
                <a:spcPts val="518"/>
              </a:spcBef>
              <a:spcAft>
                <a:spcPts val="0"/>
              </a:spcAft>
              <a:buClr>
                <a:schemeClr val="dk1"/>
              </a:buClr>
              <a:buSzPts val="550"/>
              <a:buFont typeface="Arial"/>
              <a:buNone/>
            </a:pPr>
            <a:r>
              <a:rPr lang="en-GB" sz="2000" dirty="0">
                <a:solidFill>
                  <a:schemeClr val="lt1"/>
                </a:solidFill>
              </a:rPr>
              <a:t>The speed of the light wave changes depending on the </a:t>
            </a:r>
            <a:r>
              <a:rPr lang="en-GB" sz="2000" dirty="0">
                <a:solidFill>
                  <a:srgbClr val="FFFF00"/>
                </a:solidFill>
              </a:rPr>
              <a:t>density</a:t>
            </a:r>
            <a:r>
              <a:rPr lang="en-GB" sz="2000" dirty="0">
                <a:solidFill>
                  <a:schemeClr val="lt1"/>
                </a:solidFill>
              </a:rPr>
              <a:t> of the material </a:t>
            </a:r>
          </a:p>
          <a:p>
            <a:pPr marL="0" lvl="1" indent="0" algn="l" rtl="0">
              <a:lnSpc>
                <a:spcPct val="80000"/>
              </a:lnSpc>
              <a:spcBef>
                <a:spcPts val="518"/>
              </a:spcBef>
              <a:spcAft>
                <a:spcPts val="0"/>
              </a:spcAft>
              <a:buClr>
                <a:schemeClr val="dk1"/>
              </a:buClr>
              <a:buSzPts val="550"/>
              <a:buFont typeface="Arial"/>
              <a:buNone/>
            </a:pPr>
            <a:endParaRPr lang="en-GB" sz="2000" dirty="0">
              <a:solidFill>
                <a:schemeClr val="lt1"/>
              </a:solidFill>
            </a:endParaRPr>
          </a:p>
          <a:p>
            <a:pPr marL="0" lvl="1" indent="0" algn="l" rtl="0">
              <a:lnSpc>
                <a:spcPct val="80000"/>
              </a:lnSpc>
              <a:spcBef>
                <a:spcPts val="518"/>
              </a:spcBef>
              <a:spcAft>
                <a:spcPts val="0"/>
              </a:spcAft>
              <a:buClr>
                <a:schemeClr val="dk1"/>
              </a:buClr>
              <a:buSzPts val="550"/>
              <a:buFont typeface="Arial"/>
              <a:buNone/>
            </a:pPr>
            <a:r>
              <a:rPr lang="en-GB" sz="2000" dirty="0">
                <a:solidFill>
                  <a:schemeClr val="lt1"/>
                </a:solidFill>
              </a:rPr>
              <a:t>Speed = Wavelength  x frequency</a:t>
            </a:r>
            <a:endParaRPr sz="2000" dirty="0"/>
          </a:p>
          <a:p>
            <a:pPr marL="0" lvl="1" indent="0" algn="l" rtl="0">
              <a:lnSpc>
                <a:spcPct val="80000"/>
              </a:lnSpc>
              <a:spcBef>
                <a:spcPts val="518"/>
              </a:spcBef>
              <a:spcAft>
                <a:spcPts val="0"/>
              </a:spcAft>
              <a:buClr>
                <a:schemeClr val="dk1"/>
              </a:buClr>
              <a:buSzPts val="550"/>
              <a:buFont typeface="Arial"/>
              <a:buNone/>
            </a:pPr>
            <a:endParaRPr sz="2000" dirty="0">
              <a:solidFill>
                <a:schemeClr val="lt1"/>
              </a:solidFill>
            </a:endParaRPr>
          </a:p>
          <a:p>
            <a:pPr marL="0" lvl="1" indent="0" algn="l" rtl="0">
              <a:lnSpc>
                <a:spcPct val="80000"/>
              </a:lnSpc>
              <a:spcBef>
                <a:spcPts val="518"/>
              </a:spcBef>
              <a:spcAft>
                <a:spcPts val="0"/>
              </a:spcAft>
              <a:buClr>
                <a:schemeClr val="dk1"/>
              </a:buClr>
              <a:buSzPts val="550"/>
              <a:buFont typeface="Arial"/>
              <a:buNone/>
            </a:pPr>
            <a:r>
              <a:rPr lang="en-GB" sz="2000" dirty="0">
                <a:solidFill>
                  <a:srgbClr val="FFFF00"/>
                </a:solidFill>
              </a:rPr>
              <a:t>The wavelength of the wave changes not the frequency</a:t>
            </a:r>
            <a:endParaRPr sz="2000" dirty="0"/>
          </a:p>
          <a:p>
            <a:pPr marL="342900" marR="0" lvl="0" indent="-342900" algn="l" rtl="0">
              <a:lnSpc>
                <a:spcPct val="90000"/>
              </a:lnSpc>
              <a:spcBef>
                <a:spcPts val="592"/>
              </a:spcBef>
              <a:spcAft>
                <a:spcPts val="0"/>
              </a:spcAft>
              <a:buClr>
                <a:schemeClr val="lt1"/>
              </a:buClr>
              <a:buSzPts val="550"/>
              <a:buFont typeface="Arial"/>
              <a:buNone/>
            </a:pPr>
            <a:endParaRPr sz="2000" b="0" i="0" u="none" strike="noStrike" cap="none" dirty="0">
              <a:solidFill>
                <a:schemeClr val="lt1"/>
              </a:solidFill>
            </a:endParaRPr>
          </a:p>
        </p:txBody>
      </p:sp>
      <p:sp>
        <p:nvSpPr>
          <p:cNvPr id="332" name="Google Shape;332;p14"/>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3" name="Picture 2"/>
          <p:cNvPicPr>
            <a:picLocks noChangeAspect="1"/>
          </p:cNvPicPr>
          <p:nvPr/>
        </p:nvPicPr>
        <p:blipFill rotWithShape="1">
          <a:blip r:embed="rId3"/>
          <a:srcRect l="11865" r="13083"/>
          <a:stretch/>
        </p:blipFill>
        <p:spPr>
          <a:xfrm>
            <a:off x="0" y="-4243"/>
            <a:ext cx="9144000" cy="5143500"/>
          </a:xfrm>
          <a:prstGeom prst="rect">
            <a:avLst/>
          </a:prstGeom>
        </p:spPr>
      </p:pic>
      <p:graphicFrame>
        <p:nvGraphicFramePr>
          <p:cNvPr id="197" name="Shape 197"/>
          <p:cNvGraphicFramePr/>
          <p:nvPr>
            <p:extLst>
              <p:ext uri="{D42A27DB-BD31-4B8C-83A1-F6EECF244321}">
                <p14:modId xmlns:p14="http://schemas.microsoft.com/office/powerpoint/2010/main" val="3058176997"/>
              </p:ext>
            </p:extLst>
          </p:nvPr>
        </p:nvGraphicFramePr>
        <p:xfrm>
          <a:off x="1192936" y="1218719"/>
          <a:ext cx="1561781" cy="2788968"/>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61722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Development of practical skills in 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dirty="0"/>
                        <a:t>2.</a:t>
                      </a:r>
                      <a:r>
                        <a:rPr lang="en-GB" sz="1200" baseline="0" dirty="0"/>
                        <a:t> Foundations of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4348">
                <a:tc>
                  <a:txBody>
                    <a:bodyPr/>
                    <a:lstStyle/>
                    <a:p>
                      <a:pPr marL="0" marR="0" lvl="0" indent="0" algn="l" rtl="0">
                        <a:spcBef>
                          <a:spcPts val="0"/>
                        </a:spcBef>
                        <a:buSzPct val="25000"/>
                        <a:buNone/>
                      </a:pPr>
                      <a:r>
                        <a:rPr lang="en-GB" sz="1200" b="0" dirty="0">
                          <a:solidFill>
                            <a:schemeClr val="tx1"/>
                          </a:solidFill>
                        </a:rPr>
                        <a:t>3. Forces</a:t>
                      </a:r>
                      <a:r>
                        <a:rPr lang="en-GB" sz="1200" b="0" baseline="0" dirty="0">
                          <a:solidFill>
                            <a:schemeClr val="tx1"/>
                          </a:solidFill>
                        </a:rPr>
                        <a:t> and motion</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b="1" dirty="0">
                          <a:solidFill>
                            <a:schemeClr val="bg1"/>
                          </a:solidFill>
                        </a:rPr>
                        <a:t>4. Electrons, waves</a:t>
                      </a:r>
                      <a:r>
                        <a:rPr lang="en-GB" sz="1200" b="1" baseline="0" dirty="0">
                          <a:solidFill>
                            <a:schemeClr val="bg1"/>
                          </a:solidFill>
                        </a:rPr>
                        <a:t> and photons</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34348">
                <a:tc>
                  <a:txBody>
                    <a:bodyPr/>
                    <a:lstStyle/>
                    <a:p>
                      <a:pPr marL="0" marR="0" lvl="0" indent="0" algn="l" rtl="0">
                        <a:spcBef>
                          <a:spcPts val="0"/>
                        </a:spcBef>
                        <a:buNone/>
                      </a:pPr>
                      <a:r>
                        <a:rPr lang="en-GB" sz="1200" b="0" dirty="0">
                          <a:solidFill>
                            <a:schemeClr val="tx1"/>
                          </a:solidFill>
                        </a:rPr>
                        <a:t>5. Newtonian</a:t>
                      </a:r>
                      <a:r>
                        <a:rPr lang="en-GB" sz="1200" b="0" baseline="0" dirty="0">
                          <a:solidFill>
                            <a:schemeClr val="tx1"/>
                          </a:solidFill>
                        </a:rPr>
                        <a:t> world and astrophysics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4348">
                <a:tc>
                  <a:txBody>
                    <a:bodyPr/>
                    <a:lstStyle/>
                    <a:p>
                      <a:pPr marL="0" marR="0" lvl="0" indent="0" algn="l" rtl="0">
                        <a:spcBef>
                          <a:spcPts val="0"/>
                        </a:spcBef>
                        <a:buNone/>
                      </a:pPr>
                      <a:r>
                        <a:rPr lang="en-GB" sz="1200" dirty="0"/>
                        <a:t>6. Particles</a:t>
                      </a:r>
                      <a:r>
                        <a:rPr lang="en-GB" sz="1200" baseline="0" dirty="0"/>
                        <a:t> and medical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98" name="Shape 198"/>
          <p:cNvSpPr txBox="1">
            <a:spLocks noGrp="1"/>
          </p:cNvSpPr>
          <p:nvPr>
            <p:ph type="ctrTitle"/>
          </p:nvPr>
        </p:nvSpPr>
        <p:spPr>
          <a:xfrm>
            <a:off x="329048" y="253688"/>
            <a:ext cx="5085116"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chemeClr val="bg1"/>
                </a:solidFill>
                <a:effectLst>
                  <a:outerShdw blurRad="50800" dist="38100" dir="2700000" algn="tl" rotWithShape="0">
                    <a:prstClr val="black">
                      <a:alpha val="40000"/>
                    </a:prstClr>
                  </a:outerShdw>
                </a:effectLst>
              </a:rPr>
              <a:t>A-Level Physics</a:t>
            </a:r>
          </a:p>
        </p:txBody>
      </p:sp>
      <p:graphicFrame>
        <p:nvGraphicFramePr>
          <p:cNvPr id="201" name="Shape 201"/>
          <p:cNvGraphicFramePr/>
          <p:nvPr>
            <p:extLst>
              <p:ext uri="{D42A27DB-BD31-4B8C-83A1-F6EECF244321}">
                <p14:modId xmlns:p14="http://schemas.microsoft.com/office/powerpoint/2010/main" val="2339228667"/>
              </p:ext>
            </p:extLst>
          </p:nvPr>
        </p:nvGraphicFramePr>
        <p:xfrm>
          <a:off x="3134236" y="1195499"/>
          <a:ext cx="1479956" cy="2026944"/>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281863">
                <a:tc>
                  <a:txBody>
                    <a:bodyPr/>
                    <a:lstStyle/>
                    <a:p>
                      <a:pPr marL="0" marR="0" lvl="0" indent="0" algn="l" rtl="0">
                        <a:spcBef>
                          <a:spcPts val="0"/>
                        </a:spcBef>
                        <a:buSzPct val="25000"/>
                        <a:buNone/>
                      </a:pPr>
                      <a:r>
                        <a:rPr lang="en-GB" sz="1200" b="0" dirty="0">
                          <a:solidFill>
                            <a:schemeClr val="tx1"/>
                          </a:solidFill>
                        </a:rPr>
                        <a:t>4.1 Charge and current</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304">
                <a:tc>
                  <a:txBody>
                    <a:bodyPr/>
                    <a:lstStyle/>
                    <a:p>
                      <a:pPr marL="0" marR="0" lvl="0" indent="0" algn="l" rtl="0">
                        <a:spcBef>
                          <a:spcPts val="0"/>
                        </a:spcBef>
                        <a:buSzPct val="25000"/>
                        <a:buNone/>
                      </a:pPr>
                      <a:r>
                        <a:rPr lang="en-GB" sz="1200" b="0" dirty="0">
                          <a:solidFill>
                            <a:schemeClr val="tx1"/>
                          </a:solidFill>
                        </a:rPr>
                        <a:t>4.2</a:t>
                      </a:r>
                      <a:r>
                        <a:rPr lang="en-GB" sz="1200" b="0" baseline="0" dirty="0">
                          <a:solidFill>
                            <a:schemeClr val="tx1"/>
                          </a:solidFill>
                        </a:rPr>
                        <a:t> Energy, power and resistance</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038">
                <a:tc>
                  <a:txBody>
                    <a:bodyPr/>
                    <a:lstStyle/>
                    <a:p>
                      <a:pPr marL="0" marR="0" lvl="0" indent="0" algn="l" rtl="0">
                        <a:spcBef>
                          <a:spcPts val="0"/>
                        </a:spcBef>
                        <a:buSzPct val="25000"/>
                        <a:buNone/>
                      </a:pPr>
                      <a:r>
                        <a:rPr lang="en-GB" sz="1200" dirty="0"/>
                        <a:t>4.3.</a:t>
                      </a:r>
                      <a:r>
                        <a:rPr lang="en-GB" sz="1200" baseline="0" dirty="0"/>
                        <a:t> Electrical circuits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9552">
                <a:tc>
                  <a:txBody>
                    <a:bodyPr/>
                    <a:lstStyle/>
                    <a:p>
                      <a:pPr marL="0" marR="0" lvl="0" indent="0" algn="l" rtl="0">
                        <a:spcBef>
                          <a:spcPts val="0"/>
                        </a:spcBef>
                        <a:buSzPct val="25000"/>
                        <a:buNone/>
                      </a:pPr>
                      <a:r>
                        <a:rPr lang="en-GB" sz="1200" b="1" dirty="0">
                          <a:solidFill>
                            <a:schemeClr val="bg1"/>
                          </a:solidFill>
                        </a:rPr>
                        <a:t>4.4.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7038">
                <a:tc>
                  <a:txBody>
                    <a:bodyPr/>
                    <a:lstStyle/>
                    <a:p>
                      <a:pPr marL="0" marR="0" lvl="0" indent="0" algn="l" rtl="0">
                        <a:spcBef>
                          <a:spcPts val="0"/>
                        </a:spcBef>
                        <a:buSzPct val="25000"/>
                        <a:buNone/>
                      </a:pPr>
                      <a:r>
                        <a:rPr lang="en-GB" sz="1200" dirty="0"/>
                        <a:t>4.5</a:t>
                      </a:r>
                      <a:r>
                        <a:rPr lang="en-GB" sz="1200" baseline="0" dirty="0"/>
                        <a:t> Quantum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202" name="Shape 202"/>
          <p:cNvGraphicFramePr/>
          <p:nvPr>
            <p:extLst>
              <p:ext uri="{D42A27DB-BD31-4B8C-83A1-F6EECF244321}">
                <p14:modId xmlns:p14="http://schemas.microsoft.com/office/powerpoint/2010/main" val="3191569652"/>
              </p:ext>
            </p:extLst>
          </p:nvPr>
        </p:nvGraphicFramePr>
        <p:xfrm>
          <a:off x="5026285" y="1160294"/>
          <a:ext cx="2935572" cy="3507240"/>
        </p:xfrm>
        <a:graphic>
          <a:graphicData uri="http://schemas.openxmlformats.org/drawingml/2006/table">
            <a:tbl>
              <a:tblPr firstRow="1" bandRow="1">
                <a:noFill/>
              </a:tblPr>
              <a:tblGrid>
                <a:gridCol w="2935572">
                  <a:extLst>
                    <a:ext uri="{9D8B030D-6E8A-4147-A177-3AD203B41FA5}">
                      <a16:colId xmlns:a16="http://schemas.microsoft.com/office/drawing/2014/main" val="20000"/>
                    </a:ext>
                  </a:extLst>
                </a:gridCol>
              </a:tblGrid>
              <a:tr h="323439">
                <a:tc>
                  <a:txBody>
                    <a:bodyPr/>
                    <a:lstStyle/>
                    <a:p>
                      <a:pPr lvl="0" rtl="0">
                        <a:lnSpc>
                          <a:spcPct val="100000"/>
                        </a:lnSpc>
                        <a:spcBef>
                          <a:spcPts val="0"/>
                        </a:spcBef>
                        <a:buNone/>
                      </a:pPr>
                      <a:r>
                        <a:rPr lang="en-GB" sz="1200" b="1" dirty="0">
                          <a:solidFill>
                            <a:schemeClr val="bg1"/>
                          </a:solidFill>
                        </a:rPr>
                        <a:t>Introduction to waves </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92608">
                <a:tc>
                  <a:txBody>
                    <a:bodyPr/>
                    <a:lstStyle/>
                    <a:p>
                      <a:pPr lvl="0" rtl="0">
                        <a:lnSpc>
                          <a:spcPct val="100000"/>
                        </a:lnSpc>
                        <a:spcBef>
                          <a:spcPts val="0"/>
                        </a:spcBef>
                        <a:buNone/>
                      </a:pPr>
                      <a:r>
                        <a:rPr lang="en-GB" sz="1200" dirty="0"/>
                        <a:t>Wave properties and oscilloscopes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608">
                <a:tc>
                  <a:txBody>
                    <a:bodyPr/>
                    <a:lstStyle/>
                    <a:p>
                      <a:pPr lvl="0" rtl="0">
                        <a:lnSpc>
                          <a:spcPct val="100000"/>
                        </a:lnSpc>
                        <a:spcBef>
                          <a:spcPts val="0"/>
                        </a:spcBef>
                        <a:buNone/>
                      </a:pPr>
                      <a:r>
                        <a:rPr lang="en-GB" sz="1200" b="0" dirty="0">
                          <a:solidFill>
                            <a:schemeClr val="tx1"/>
                          </a:solidFill>
                        </a:rPr>
                        <a:t>Electromagnetic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Reflection and refraction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Snell’s Law</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Total internal reflection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1704843"/>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Polarisation and intensity</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Superposition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0387550"/>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Diffraction of waves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0086962"/>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Youngs Double slit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1056647"/>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Stationary vs. progressive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763385"/>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Measuring the speed of sound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6022920"/>
                  </a:ext>
                </a:extLst>
              </a:tr>
            </a:tbl>
          </a:graphicData>
        </a:graphic>
      </p:graphicFrame>
      <p:cxnSp>
        <p:nvCxnSpPr>
          <p:cNvPr id="203" name="Shape 203"/>
          <p:cNvCxnSpPr/>
          <p:nvPr/>
        </p:nvCxnSpPr>
        <p:spPr>
          <a:xfrm>
            <a:off x="2744535" y="1369693"/>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4614196" y="1396368"/>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149616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0"/>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299" name="Google Shape;299;p10" descr="Refraction - Key Stage Wiki"/>
          <p:cNvPicPr preferRelativeResize="0"/>
          <p:nvPr/>
        </p:nvPicPr>
        <p:blipFill rotWithShape="1">
          <a:blip r:embed="rId3">
            <a:alphaModFix/>
          </a:blip>
          <a:srcRect/>
          <a:stretch/>
        </p:blipFill>
        <p:spPr>
          <a:xfrm>
            <a:off x="1502036" y="276976"/>
            <a:ext cx="6389308" cy="4866523"/>
          </a:xfrm>
          <a:prstGeom prst="rect">
            <a:avLst/>
          </a:prstGeom>
          <a:noFill/>
          <a:ln>
            <a:noFill/>
          </a:ln>
        </p:spPr>
      </p:pic>
      <p:sp>
        <p:nvSpPr>
          <p:cNvPr id="300" name="Google Shape;300;p10"/>
          <p:cNvSpPr txBox="1"/>
          <p:nvPr/>
        </p:nvSpPr>
        <p:spPr>
          <a:xfrm>
            <a:off x="359912" y="4215852"/>
            <a:ext cx="4523587"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Add an additional ray of light for a </a:t>
            </a:r>
            <a:r>
              <a:rPr kumimoji="0" lang="en-GB" sz="1800" b="0" i="1" u="none" strike="noStrike" kern="0" cap="none" spc="0" normalizeH="0" baseline="0" noProof="0">
                <a:ln>
                  <a:noFill/>
                </a:ln>
                <a:solidFill>
                  <a:srgbClr val="000000"/>
                </a:solidFill>
                <a:effectLst/>
                <a:uLnTx/>
                <a:uFillTx/>
                <a:latin typeface="Arial"/>
                <a:ea typeface="Arial"/>
                <a:cs typeface="Arial"/>
                <a:sym typeface="Arial"/>
              </a:rPr>
              <a:t>less dense</a:t>
            </a: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 glass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1"/>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06" name="Google Shape;306;p11" descr="Refraction - Key Stage Wiki"/>
          <p:cNvPicPr preferRelativeResize="0"/>
          <p:nvPr/>
        </p:nvPicPr>
        <p:blipFill rotWithShape="1">
          <a:blip r:embed="rId3">
            <a:alphaModFix/>
          </a:blip>
          <a:srcRect/>
          <a:stretch/>
        </p:blipFill>
        <p:spPr>
          <a:xfrm>
            <a:off x="1502036" y="276976"/>
            <a:ext cx="6389308" cy="4866523"/>
          </a:xfrm>
          <a:prstGeom prst="rect">
            <a:avLst/>
          </a:prstGeom>
          <a:noFill/>
          <a:ln>
            <a:noFill/>
          </a:ln>
        </p:spPr>
      </p:pic>
      <p:sp>
        <p:nvSpPr>
          <p:cNvPr id="307" name="Google Shape;307;p11"/>
          <p:cNvSpPr txBox="1"/>
          <p:nvPr/>
        </p:nvSpPr>
        <p:spPr>
          <a:xfrm>
            <a:off x="359912" y="4215852"/>
            <a:ext cx="4523587"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Add an additional ray of light for a </a:t>
            </a:r>
            <a:r>
              <a:rPr kumimoji="0" lang="en-GB" sz="1800" b="0" i="1" u="none" strike="noStrike" kern="0" cap="none" spc="0" normalizeH="0" baseline="0" noProof="0">
                <a:ln>
                  <a:noFill/>
                </a:ln>
                <a:solidFill>
                  <a:srgbClr val="000000"/>
                </a:solidFill>
                <a:effectLst/>
                <a:uLnTx/>
                <a:uFillTx/>
                <a:latin typeface="Arial"/>
                <a:ea typeface="Arial"/>
                <a:cs typeface="Arial"/>
                <a:sym typeface="Arial"/>
              </a:rPr>
              <a:t>less dense</a:t>
            </a: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 glass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08" name="Google Shape;308;p11"/>
          <p:cNvCxnSpPr/>
          <p:nvPr/>
        </p:nvCxnSpPr>
        <p:spPr>
          <a:xfrm>
            <a:off x="3657600" y="1939332"/>
            <a:ext cx="2368023" cy="1844479"/>
          </a:xfrm>
          <a:prstGeom prst="straightConnector1">
            <a:avLst/>
          </a:prstGeom>
          <a:noFill/>
          <a:ln w="28575" cap="flat" cmpd="sng">
            <a:solidFill>
              <a:srgbClr val="FF0000"/>
            </a:solidFill>
            <a:prstDash val="solid"/>
            <a:round/>
            <a:headEnd type="none" w="sm" len="sm"/>
            <a:tailEnd type="triangle" w="med" len="med"/>
          </a:ln>
        </p:spPr>
      </p:cxnSp>
      <p:cxnSp>
        <p:nvCxnSpPr>
          <p:cNvPr id="309" name="Google Shape;309;p11"/>
          <p:cNvCxnSpPr/>
          <p:nvPr/>
        </p:nvCxnSpPr>
        <p:spPr>
          <a:xfrm>
            <a:off x="6025623" y="3783811"/>
            <a:ext cx="1952768" cy="788814"/>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2" descr="Air Bubbles Glass Block Stock Photo 1329097259 | Shutterstock"/>
          <p:cNvPicPr preferRelativeResize="0"/>
          <p:nvPr/>
        </p:nvPicPr>
        <p:blipFill rotWithShape="1">
          <a:blip r:embed="rId3">
            <a:alphaModFix/>
          </a:blip>
          <a:srcRect b="12674"/>
          <a:stretch/>
        </p:blipFill>
        <p:spPr>
          <a:xfrm>
            <a:off x="0" y="-701890"/>
            <a:ext cx="9144000" cy="5845389"/>
          </a:xfrm>
          <a:prstGeom prst="rect">
            <a:avLst/>
          </a:prstGeom>
          <a:noFill/>
          <a:ln>
            <a:noFill/>
          </a:ln>
        </p:spPr>
      </p:pic>
      <p:sp>
        <p:nvSpPr>
          <p:cNvPr id="315" name="Google Shape;315;p12"/>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16" name="Google Shape;316;p12"/>
          <p:cNvSpPr txBox="1"/>
          <p:nvPr/>
        </p:nvSpPr>
        <p:spPr>
          <a:xfrm>
            <a:off x="271306" y="432078"/>
            <a:ext cx="6471137"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On a white board draw a labelled ray diagram of refraction of light as it travels through a air bubble within a glass block…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13"/>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reflection and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22" name="Google Shape;322;p13"/>
          <p:cNvSpPr txBox="1"/>
          <p:nvPr/>
        </p:nvSpPr>
        <p:spPr>
          <a:xfrm>
            <a:off x="271306" y="432078"/>
            <a:ext cx="6471137"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On a white board draw a labelled ray diagram of refraction of light as it travels through a air bubble within a glass block…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23" name="Google Shape;323;p13" descr="schoolphysics ::Welcome::"/>
          <p:cNvPicPr preferRelativeResize="0"/>
          <p:nvPr/>
        </p:nvPicPr>
        <p:blipFill rotWithShape="1">
          <a:blip r:embed="rId3">
            <a:alphaModFix/>
          </a:blip>
          <a:srcRect/>
          <a:stretch/>
        </p:blipFill>
        <p:spPr>
          <a:xfrm>
            <a:off x="2357996" y="1017302"/>
            <a:ext cx="4692672" cy="41558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5"/>
          <p:cNvSpPr txBox="1"/>
          <p:nvPr/>
        </p:nvSpPr>
        <p:spPr>
          <a:xfrm>
            <a:off x="271306" y="863590"/>
            <a:ext cx="8681775"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The degree and direction of “bending” depends on the relative </a:t>
            </a:r>
            <a:r>
              <a:rPr kumimoji="0" lang="en-GB" sz="1800" b="0" i="1" u="none" strike="noStrike" kern="0" cap="none" spc="0" normalizeH="0" baseline="0" noProof="0" dirty="0">
                <a:ln>
                  <a:noFill/>
                </a:ln>
                <a:solidFill>
                  <a:srgbClr val="000000"/>
                </a:solidFill>
                <a:effectLst/>
                <a:uLnTx/>
                <a:uFillTx/>
                <a:latin typeface="Arial"/>
                <a:ea typeface="Arial"/>
                <a:cs typeface="Arial"/>
                <a:sym typeface="Arial"/>
              </a:rPr>
              <a:t>refractive index</a:t>
            </a: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of both materials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Refractive index is a measure of how quickly light is able to travel through the material, the denser the material the slower it travels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It is measured relative to the speed of light in a vacuum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Refractive index of a material (n) = </a:t>
            </a:r>
            <a:r>
              <a:rPr kumimoji="0" lang="en-GB" sz="1800" b="0" i="0" u="sng" strike="noStrike" kern="0" cap="none" spc="0" normalizeH="0" baseline="0" noProof="0" dirty="0">
                <a:ln>
                  <a:noFill/>
                </a:ln>
                <a:solidFill>
                  <a:srgbClr val="000000"/>
                </a:solidFill>
                <a:effectLst/>
                <a:uLnTx/>
                <a:uFillTx/>
                <a:latin typeface="Arial"/>
                <a:ea typeface="Arial"/>
                <a:cs typeface="Arial"/>
                <a:sym typeface="Arial"/>
              </a:rPr>
              <a:t>Speed of light in a vacuum (c)</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Speed of light in the material (v)</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n = c/v</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8" name="Google Shape;338;p15"/>
          <p:cNvSpPr txBox="1"/>
          <p:nvPr/>
        </p:nvSpPr>
        <p:spPr>
          <a:xfrm>
            <a:off x="0" y="1"/>
            <a:ext cx="9144000" cy="276975"/>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what is meant by a refractive index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pic>
        <p:nvPicPr>
          <p:cNvPr id="343" name="Google Shape;343;p16" descr="Different refractive index"/>
          <p:cNvPicPr preferRelativeResize="0"/>
          <p:nvPr/>
        </p:nvPicPr>
        <p:blipFill rotWithShape="1">
          <a:blip r:embed="rId3">
            <a:alphaModFix/>
          </a:blip>
          <a:srcRect t="17337" b="16771"/>
          <a:stretch/>
        </p:blipFill>
        <p:spPr>
          <a:xfrm>
            <a:off x="0" y="453620"/>
            <a:ext cx="9036132" cy="3969328"/>
          </a:xfrm>
          <a:prstGeom prst="rect">
            <a:avLst/>
          </a:prstGeom>
          <a:noFill/>
          <a:ln>
            <a:noFill/>
          </a:ln>
        </p:spPr>
      </p:pic>
      <p:sp>
        <p:nvSpPr>
          <p:cNvPr id="344" name="Google Shape;344;p16"/>
          <p:cNvSpPr txBox="1"/>
          <p:nvPr/>
        </p:nvSpPr>
        <p:spPr>
          <a:xfrm>
            <a:off x="2389909" y="4505214"/>
            <a:ext cx="328352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a:ln>
                  <a:noFill/>
                </a:ln>
                <a:solidFill>
                  <a:srgbClr val="000000"/>
                </a:solidFill>
                <a:effectLst/>
                <a:uLnTx/>
                <a:uFillTx/>
                <a:latin typeface="Arial"/>
                <a:ea typeface="Arial"/>
                <a:cs typeface="Arial"/>
                <a:sym typeface="Arial"/>
              </a:rPr>
              <a:t>Refractive index of air = 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6"/>
          <p:cNvSpPr txBox="1"/>
          <p:nvPr/>
        </p:nvSpPr>
        <p:spPr>
          <a:xfrm>
            <a:off x="0" y="1"/>
            <a:ext cx="9144000" cy="276975"/>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what is meant by a refractive index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17"/>
          <p:cNvSpPr txBox="1"/>
          <p:nvPr/>
        </p:nvSpPr>
        <p:spPr>
          <a:xfrm>
            <a:off x="231112" y="249179"/>
            <a:ext cx="8681775"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The degree and direction of “bending” depends on the relative </a:t>
            </a:r>
            <a:r>
              <a:rPr kumimoji="0" lang="en-GB" sz="1800" b="0" i="1" u="none" strike="noStrike" kern="0" cap="none" spc="0" normalizeH="0" baseline="0" noProof="0" dirty="0">
                <a:ln>
                  <a:noFill/>
                </a:ln>
                <a:solidFill>
                  <a:srgbClr val="000000"/>
                </a:solidFill>
                <a:effectLst/>
                <a:uLnTx/>
                <a:uFillTx/>
                <a:latin typeface="Arial"/>
                <a:ea typeface="Arial"/>
                <a:cs typeface="Arial"/>
                <a:sym typeface="Arial"/>
              </a:rPr>
              <a:t>refractive index</a:t>
            </a: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of both materials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51" name="Google Shape;351;p17" descr="schoolphysics ::Welcome::"/>
          <p:cNvPicPr preferRelativeResize="0"/>
          <p:nvPr/>
        </p:nvPicPr>
        <p:blipFill rotWithShape="1">
          <a:blip r:embed="rId3">
            <a:alphaModFix/>
          </a:blip>
          <a:srcRect/>
          <a:stretch/>
        </p:blipFill>
        <p:spPr>
          <a:xfrm>
            <a:off x="516094" y="2630585"/>
            <a:ext cx="1789268" cy="1710677"/>
          </a:xfrm>
          <a:prstGeom prst="rect">
            <a:avLst/>
          </a:prstGeom>
          <a:noFill/>
          <a:ln>
            <a:noFill/>
          </a:ln>
        </p:spPr>
      </p:pic>
      <p:pic>
        <p:nvPicPr>
          <p:cNvPr id="352" name="Google Shape;352;p17"/>
          <p:cNvPicPr preferRelativeResize="0"/>
          <p:nvPr/>
        </p:nvPicPr>
        <p:blipFill rotWithShape="1">
          <a:blip r:embed="rId4">
            <a:alphaModFix/>
          </a:blip>
          <a:srcRect/>
          <a:stretch/>
        </p:blipFill>
        <p:spPr>
          <a:xfrm>
            <a:off x="2293046" y="2823273"/>
            <a:ext cx="1789267" cy="1517989"/>
          </a:xfrm>
          <a:prstGeom prst="rect">
            <a:avLst/>
          </a:prstGeom>
          <a:noFill/>
          <a:ln>
            <a:noFill/>
          </a:ln>
        </p:spPr>
      </p:pic>
      <p:pic>
        <p:nvPicPr>
          <p:cNvPr id="353" name="Google Shape;353;p17" descr="Molecular Expressions: Science, Optics, and You: Light and Color -  Refraction of Light"/>
          <p:cNvPicPr preferRelativeResize="0"/>
          <p:nvPr/>
        </p:nvPicPr>
        <p:blipFill rotWithShape="1">
          <a:blip r:embed="rId5">
            <a:alphaModFix/>
          </a:blip>
          <a:srcRect/>
          <a:stretch/>
        </p:blipFill>
        <p:spPr>
          <a:xfrm>
            <a:off x="955386" y="895510"/>
            <a:ext cx="2675320" cy="1735075"/>
          </a:xfrm>
          <a:prstGeom prst="rect">
            <a:avLst/>
          </a:prstGeom>
          <a:noFill/>
          <a:ln>
            <a:noFill/>
          </a:ln>
        </p:spPr>
      </p:pic>
      <p:sp>
        <p:nvSpPr>
          <p:cNvPr id="354" name="Google Shape;354;p17"/>
          <p:cNvSpPr txBox="1"/>
          <p:nvPr/>
        </p:nvSpPr>
        <p:spPr>
          <a:xfrm>
            <a:off x="4031964" y="751809"/>
            <a:ext cx="4540414" cy="1477328"/>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The larger the difference in the refractive index the greater the change in angle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Glass has a higher refractive index than water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5" name="Google Shape;355;p17"/>
          <p:cNvSpPr txBox="1"/>
          <p:nvPr/>
        </p:nvSpPr>
        <p:spPr>
          <a:xfrm>
            <a:off x="4232518" y="2412973"/>
            <a:ext cx="4911482" cy="2031325"/>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If a wave goes from a higher to a lower refractive index it bends </a:t>
            </a:r>
            <a:r>
              <a:rPr kumimoji="0" lang="en-GB" sz="1800" b="0" i="1" u="none" strike="noStrike" kern="0" cap="none" spc="0" normalizeH="0" baseline="0" noProof="0" dirty="0">
                <a:ln>
                  <a:noFill/>
                </a:ln>
                <a:solidFill>
                  <a:srgbClr val="000000"/>
                </a:solidFill>
                <a:effectLst/>
                <a:uLnTx/>
                <a:uFillTx/>
                <a:latin typeface="Arial"/>
                <a:ea typeface="Arial"/>
                <a:cs typeface="Arial"/>
                <a:sym typeface="Arial"/>
              </a:rPr>
              <a:t>away</a:t>
            </a: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from the normal. E.g. glass to air</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If a wave goes from a lower to a higher refractive index it bends </a:t>
            </a:r>
            <a:r>
              <a:rPr kumimoji="0" lang="en-GB" sz="1800" b="0" i="1" u="none" strike="noStrike" kern="0" cap="none" spc="0" normalizeH="0" baseline="0" noProof="0" dirty="0">
                <a:ln>
                  <a:noFill/>
                </a:ln>
                <a:solidFill>
                  <a:srgbClr val="000000"/>
                </a:solidFill>
                <a:effectLst/>
                <a:uLnTx/>
                <a:uFillTx/>
                <a:latin typeface="Arial"/>
                <a:ea typeface="Arial"/>
                <a:cs typeface="Arial"/>
                <a:sym typeface="Arial"/>
              </a:rPr>
              <a:t>towards</a:t>
            </a: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the normal. E.g. Air to glass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6" name="Google Shape;356;p17"/>
          <p:cNvSpPr txBox="1"/>
          <p:nvPr/>
        </p:nvSpPr>
        <p:spPr>
          <a:xfrm>
            <a:off x="0" y="1"/>
            <a:ext cx="9144000" cy="276975"/>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a refractive index</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10" name="TextBox 9">
            <a:extLst>
              <a:ext uri="{FF2B5EF4-FFF2-40B4-BE49-F238E27FC236}">
                <a16:creationId xmlns:a16="http://schemas.microsoft.com/office/drawing/2014/main" id="{71EB9DE9-C410-4093-9975-BFD5BB7544E4}"/>
              </a:ext>
            </a:extLst>
          </p:cNvPr>
          <p:cNvSpPr txBox="1"/>
          <p:nvPr/>
        </p:nvSpPr>
        <p:spPr>
          <a:xfrm>
            <a:off x="955386" y="4443416"/>
            <a:ext cx="7252396"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Refractive index of a material (n) = </a:t>
            </a:r>
            <a:r>
              <a:rPr kumimoji="0" lang="en-GB" sz="1800" b="0" i="0" u="sng" strike="noStrike" kern="0" cap="none" spc="0" normalizeH="0" baseline="0" noProof="0" dirty="0">
                <a:ln>
                  <a:noFill/>
                </a:ln>
                <a:solidFill>
                  <a:srgbClr val="000000"/>
                </a:solidFill>
                <a:effectLst/>
                <a:uLnTx/>
                <a:uFillTx/>
                <a:latin typeface="Arial"/>
                <a:ea typeface="Arial"/>
                <a:cs typeface="Arial"/>
                <a:sym typeface="Arial"/>
              </a:rPr>
              <a:t>Speed of light in a vacuum (c)</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                                    	            Speed of light in the material (v)</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8"/>
          <p:cNvSpPr txBox="1">
            <a:spLocks noGrp="1"/>
          </p:cNvSpPr>
          <p:nvPr>
            <p:ph type="body" idx="1"/>
          </p:nvPr>
        </p:nvSpPr>
        <p:spPr>
          <a:xfrm>
            <a:off x="5415194" y="4486081"/>
            <a:ext cx="3307736" cy="657419"/>
          </a:xfrm>
          <a:prstGeom prst="rect">
            <a:avLst/>
          </a:prstGeom>
          <a:noFill/>
          <a:ln>
            <a:noFill/>
          </a:ln>
        </p:spPr>
        <p:txBody>
          <a:bodyPr spcFirstLastPara="1" wrap="square" lIns="68550" tIns="34275" rIns="68550" bIns="34275" anchor="t" anchorCtr="0">
            <a:noAutofit/>
          </a:bodyPr>
          <a:lstStyle/>
          <a:p>
            <a:pPr marL="257175" lvl="0" indent="-257175" algn="l" rtl="0">
              <a:lnSpc>
                <a:spcPct val="80000"/>
              </a:lnSpc>
              <a:spcBef>
                <a:spcPts val="0"/>
              </a:spcBef>
              <a:spcAft>
                <a:spcPts val="0"/>
              </a:spcAft>
              <a:buClr>
                <a:schemeClr val="lt1"/>
              </a:buClr>
              <a:buSzPts val="450"/>
              <a:buNone/>
            </a:pPr>
            <a:r>
              <a:rPr lang="en-GB" sz="1800">
                <a:solidFill>
                  <a:schemeClr val="lt1"/>
                </a:solidFill>
              </a:rPr>
              <a:t>n</a:t>
            </a:r>
            <a:r>
              <a:rPr lang="en-GB" sz="1800" baseline="-25000">
                <a:solidFill>
                  <a:schemeClr val="lt1"/>
                </a:solidFill>
              </a:rPr>
              <a:t>1</a:t>
            </a:r>
            <a:r>
              <a:rPr lang="en-GB" sz="1800">
                <a:solidFill>
                  <a:schemeClr val="lt1"/>
                </a:solidFill>
              </a:rPr>
              <a:t>sin</a:t>
            </a:r>
            <a:r>
              <a:rPr lang="en-GB" sz="1800" baseline="-25000">
                <a:solidFill>
                  <a:schemeClr val="lt1"/>
                </a:solidFill>
              </a:rPr>
              <a:t>1</a:t>
            </a:r>
            <a:r>
              <a:rPr lang="en-GB" sz="1800">
                <a:solidFill>
                  <a:schemeClr val="lt1"/>
                </a:solidFill>
              </a:rPr>
              <a:t> = constant  </a:t>
            </a:r>
            <a:endParaRPr/>
          </a:p>
          <a:p>
            <a:pPr marL="257175" lvl="0" indent="-257175" algn="l" rtl="0">
              <a:lnSpc>
                <a:spcPct val="80000"/>
              </a:lnSpc>
              <a:spcBef>
                <a:spcPts val="408"/>
              </a:spcBef>
              <a:spcAft>
                <a:spcPts val="0"/>
              </a:spcAft>
              <a:buClr>
                <a:srgbClr val="FFFF00"/>
              </a:buClr>
              <a:buSzPts val="450"/>
              <a:buNone/>
            </a:pPr>
            <a:endParaRPr sz="1800">
              <a:solidFill>
                <a:schemeClr val="lt1"/>
              </a:solidFill>
            </a:endParaRPr>
          </a:p>
        </p:txBody>
      </p:sp>
      <p:sp>
        <p:nvSpPr>
          <p:cNvPr id="362" name="Google Shape;362;p18"/>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Use Snell’s Law to link refractive index and angles of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63" name="Google Shape;363;p18" descr="Basic illustration of Snell's Law."/>
          <p:cNvPicPr preferRelativeResize="0"/>
          <p:nvPr/>
        </p:nvPicPr>
        <p:blipFill rotWithShape="1">
          <a:blip r:embed="rId3">
            <a:alphaModFix/>
          </a:blip>
          <a:srcRect/>
          <a:stretch/>
        </p:blipFill>
        <p:spPr>
          <a:xfrm>
            <a:off x="1639623" y="1027770"/>
            <a:ext cx="5595190" cy="3068757"/>
          </a:xfrm>
          <a:prstGeom prst="rect">
            <a:avLst/>
          </a:prstGeom>
          <a:noFill/>
          <a:ln>
            <a:noFill/>
          </a:ln>
        </p:spPr>
      </p:pic>
      <p:pic>
        <p:nvPicPr>
          <p:cNvPr id="364" name="Google Shape;364;p18" descr="Reflection and Fermat's Principle"/>
          <p:cNvPicPr preferRelativeResize="0"/>
          <p:nvPr/>
        </p:nvPicPr>
        <p:blipFill rotWithShape="1">
          <a:blip r:embed="rId4">
            <a:alphaModFix/>
          </a:blip>
          <a:srcRect/>
          <a:stretch/>
        </p:blipFill>
        <p:spPr>
          <a:xfrm>
            <a:off x="0" y="3947035"/>
            <a:ext cx="3076623" cy="1196465"/>
          </a:xfrm>
          <a:prstGeom prst="rect">
            <a:avLst/>
          </a:prstGeom>
          <a:noFill/>
          <a:ln>
            <a:noFill/>
          </a:ln>
        </p:spPr>
      </p:pic>
      <p:sp>
        <p:nvSpPr>
          <p:cNvPr id="365" name="Google Shape;365;p18"/>
          <p:cNvSpPr txBox="1"/>
          <p:nvPr/>
        </p:nvSpPr>
        <p:spPr>
          <a:xfrm>
            <a:off x="235527" y="473643"/>
            <a:ext cx="8672946" cy="466318"/>
          </a:xfrm>
          <a:prstGeom prst="rect">
            <a:avLst/>
          </a:prstGeom>
          <a:noFill/>
          <a:ln>
            <a:noFill/>
          </a:ln>
        </p:spPr>
        <p:txBody>
          <a:bodyPr spcFirstLastPara="1" wrap="square" lIns="68550" tIns="34275" rIns="68550" bIns="34275" anchor="t" anchorCtr="0">
            <a:noAutofit/>
          </a:bodyPr>
          <a:lstStyle/>
          <a:p>
            <a:pPr marL="257175" marR="0" lvl="0" indent="-257175" algn="l" defTabSz="914400" rtl="0" eaLnBrk="1" fontAlgn="auto" latinLnBrk="0" hangingPunct="1">
              <a:lnSpc>
                <a:spcPct val="80000"/>
              </a:lnSpc>
              <a:spcBef>
                <a:spcPts val="0"/>
              </a:spcBef>
              <a:spcAft>
                <a:spcPts val="0"/>
              </a:spcAft>
              <a:buClr>
                <a:srgbClr val="FFFFFF"/>
              </a:buClr>
              <a:buSzPts val="450"/>
              <a:buFont typeface="Arial"/>
              <a:buNone/>
              <a:tabLst/>
              <a:defRPr/>
            </a:pPr>
            <a:r>
              <a:rPr kumimoji="0" lang="en-GB" sz="1800" b="0" i="0" u="none" strike="noStrike" kern="0" cap="none" spc="0" normalizeH="0" baseline="0" noProof="0">
                <a:ln>
                  <a:noFill/>
                </a:ln>
                <a:solidFill>
                  <a:srgbClr val="FFFFFF"/>
                </a:solidFill>
                <a:effectLst/>
                <a:uLnTx/>
                <a:uFillTx/>
                <a:latin typeface="Comic Sans MS"/>
                <a:ea typeface="Comic Sans MS"/>
                <a:cs typeface="Comic Sans MS"/>
                <a:sym typeface="Comic Sans MS"/>
              </a:rPr>
              <a:t>Snell’s Law links together the angles of refraction and the refractive index of materials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57175" marR="0" lvl="0" indent="-257175" algn="l" defTabSz="914400" rtl="0" eaLnBrk="1" fontAlgn="auto" latinLnBrk="0" hangingPunct="1">
              <a:lnSpc>
                <a:spcPct val="80000"/>
              </a:lnSpc>
              <a:spcBef>
                <a:spcPts val="408"/>
              </a:spcBef>
              <a:spcAft>
                <a:spcPts val="0"/>
              </a:spcAft>
              <a:buClr>
                <a:srgbClr val="FFFF00"/>
              </a:buClr>
              <a:buSzPts val="450"/>
              <a:buFont typeface="Arial"/>
              <a:buNone/>
              <a:tabLst/>
              <a:defRPr/>
            </a:pPr>
            <a:endParaRPr kumimoji="0" sz="1800" b="0" i="0" u="none" strike="noStrike" kern="0" cap="none" spc="0" normalizeH="0" baseline="0" noProof="0">
              <a:ln>
                <a:noFill/>
              </a:ln>
              <a:solidFill>
                <a:srgbClr val="FFFFFF"/>
              </a:solidFill>
              <a:effectLst/>
              <a:uLnTx/>
              <a:uFillTx/>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19"/>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Use Snell’s Law to link refractive index and angles of refraction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71" name="Google Shape;371;p19" descr="What is Snell's Law? - Video &amp; Lesson Transcript | Study.com"/>
          <p:cNvPicPr preferRelativeResize="0"/>
          <p:nvPr/>
        </p:nvPicPr>
        <p:blipFill rotWithShape="1">
          <a:blip r:embed="rId3">
            <a:alphaModFix/>
          </a:blip>
          <a:srcRect/>
          <a:stretch/>
        </p:blipFill>
        <p:spPr>
          <a:xfrm>
            <a:off x="1550261" y="483815"/>
            <a:ext cx="6532756" cy="449671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3" name="Picture 2"/>
          <p:cNvPicPr>
            <a:picLocks noChangeAspect="1"/>
          </p:cNvPicPr>
          <p:nvPr/>
        </p:nvPicPr>
        <p:blipFill rotWithShape="1">
          <a:blip r:embed="rId3"/>
          <a:srcRect l="11865" r="13083"/>
          <a:stretch/>
        </p:blipFill>
        <p:spPr>
          <a:xfrm>
            <a:off x="0" y="-4243"/>
            <a:ext cx="9144000" cy="5143500"/>
          </a:xfrm>
          <a:prstGeom prst="rect">
            <a:avLst/>
          </a:prstGeom>
        </p:spPr>
      </p:pic>
      <p:graphicFrame>
        <p:nvGraphicFramePr>
          <p:cNvPr id="197" name="Shape 197"/>
          <p:cNvGraphicFramePr/>
          <p:nvPr/>
        </p:nvGraphicFramePr>
        <p:xfrm>
          <a:off x="1192936" y="1218719"/>
          <a:ext cx="1561781" cy="2788968"/>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61722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Development of practical skills in 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dirty="0"/>
                        <a:t>2.</a:t>
                      </a:r>
                      <a:r>
                        <a:rPr lang="en-GB" sz="1200" baseline="0" dirty="0"/>
                        <a:t> Foundations of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4348">
                <a:tc>
                  <a:txBody>
                    <a:bodyPr/>
                    <a:lstStyle/>
                    <a:p>
                      <a:pPr marL="0" marR="0" lvl="0" indent="0" algn="l" rtl="0">
                        <a:spcBef>
                          <a:spcPts val="0"/>
                        </a:spcBef>
                        <a:buSzPct val="25000"/>
                        <a:buNone/>
                      </a:pPr>
                      <a:r>
                        <a:rPr lang="en-GB" sz="1200" b="0" dirty="0">
                          <a:solidFill>
                            <a:schemeClr val="tx1"/>
                          </a:solidFill>
                        </a:rPr>
                        <a:t>3. Forces</a:t>
                      </a:r>
                      <a:r>
                        <a:rPr lang="en-GB" sz="1200" b="0" baseline="0" dirty="0">
                          <a:solidFill>
                            <a:schemeClr val="tx1"/>
                          </a:solidFill>
                        </a:rPr>
                        <a:t> and motion</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b="1" dirty="0">
                          <a:solidFill>
                            <a:schemeClr val="bg1"/>
                          </a:solidFill>
                        </a:rPr>
                        <a:t>4. Electrons, waves</a:t>
                      </a:r>
                      <a:r>
                        <a:rPr lang="en-GB" sz="1200" b="1" baseline="0" dirty="0">
                          <a:solidFill>
                            <a:schemeClr val="bg1"/>
                          </a:solidFill>
                        </a:rPr>
                        <a:t> and photons</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34348">
                <a:tc>
                  <a:txBody>
                    <a:bodyPr/>
                    <a:lstStyle/>
                    <a:p>
                      <a:pPr marL="0" marR="0" lvl="0" indent="0" algn="l" rtl="0">
                        <a:spcBef>
                          <a:spcPts val="0"/>
                        </a:spcBef>
                        <a:buNone/>
                      </a:pPr>
                      <a:r>
                        <a:rPr lang="en-GB" sz="1200" b="0" dirty="0">
                          <a:solidFill>
                            <a:schemeClr val="tx1"/>
                          </a:solidFill>
                        </a:rPr>
                        <a:t>5. Newtonian</a:t>
                      </a:r>
                      <a:r>
                        <a:rPr lang="en-GB" sz="1200" b="0" baseline="0" dirty="0">
                          <a:solidFill>
                            <a:schemeClr val="tx1"/>
                          </a:solidFill>
                        </a:rPr>
                        <a:t> world and astrophysics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4348">
                <a:tc>
                  <a:txBody>
                    <a:bodyPr/>
                    <a:lstStyle/>
                    <a:p>
                      <a:pPr marL="0" marR="0" lvl="0" indent="0" algn="l" rtl="0">
                        <a:spcBef>
                          <a:spcPts val="0"/>
                        </a:spcBef>
                        <a:buNone/>
                      </a:pPr>
                      <a:r>
                        <a:rPr lang="en-GB" sz="1200" dirty="0"/>
                        <a:t>6. Particles</a:t>
                      </a:r>
                      <a:r>
                        <a:rPr lang="en-GB" sz="1200" baseline="0" dirty="0"/>
                        <a:t> and medical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98" name="Shape 198"/>
          <p:cNvSpPr txBox="1">
            <a:spLocks noGrp="1"/>
          </p:cNvSpPr>
          <p:nvPr>
            <p:ph type="ctrTitle"/>
          </p:nvPr>
        </p:nvSpPr>
        <p:spPr>
          <a:xfrm>
            <a:off x="329048" y="253688"/>
            <a:ext cx="5085116"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chemeClr val="bg1"/>
                </a:solidFill>
                <a:effectLst>
                  <a:outerShdw blurRad="50800" dist="38100" dir="2700000" algn="tl" rotWithShape="0">
                    <a:prstClr val="black">
                      <a:alpha val="40000"/>
                    </a:prstClr>
                  </a:outerShdw>
                </a:effectLst>
              </a:rPr>
              <a:t>A-Level Physics</a:t>
            </a:r>
          </a:p>
        </p:txBody>
      </p:sp>
      <p:graphicFrame>
        <p:nvGraphicFramePr>
          <p:cNvPr id="201" name="Shape 201"/>
          <p:cNvGraphicFramePr/>
          <p:nvPr/>
        </p:nvGraphicFramePr>
        <p:xfrm>
          <a:off x="3134236" y="1195499"/>
          <a:ext cx="1479956" cy="2026944"/>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281863">
                <a:tc>
                  <a:txBody>
                    <a:bodyPr/>
                    <a:lstStyle/>
                    <a:p>
                      <a:pPr marL="0" marR="0" lvl="0" indent="0" algn="l" rtl="0">
                        <a:spcBef>
                          <a:spcPts val="0"/>
                        </a:spcBef>
                        <a:buSzPct val="25000"/>
                        <a:buNone/>
                      </a:pPr>
                      <a:r>
                        <a:rPr lang="en-GB" sz="1200" b="0" dirty="0">
                          <a:solidFill>
                            <a:schemeClr val="tx1"/>
                          </a:solidFill>
                        </a:rPr>
                        <a:t>4.1 Charge and current</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304">
                <a:tc>
                  <a:txBody>
                    <a:bodyPr/>
                    <a:lstStyle/>
                    <a:p>
                      <a:pPr marL="0" marR="0" lvl="0" indent="0" algn="l" rtl="0">
                        <a:spcBef>
                          <a:spcPts val="0"/>
                        </a:spcBef>
                        <a:buSzPct val="25000"/>
                        <a:buNone/>
                      </a:pPr>
                      <a:r>
                        <a:rPr lang="en-GB" sz="1200" b="0" dirty="0">
                          <a:solidFill>
                            <a:schemeClr val="tx1"/>
                          </a:solidFill>
                        </a:rPr>
                        <a:t>4.2</a:t>
                      </a:r>
                      <a:r>
                        <a:rPr lang="en-GB" sz="1200" b="0" baseline="0" dirty="0">
                          <a:solidFill>
                            <a:schemeClr val="tx1"/>
                          </a:solidFill>
                        </a:rPr>
                        <a:t> Energy, power and resistance</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038">
                <a:tc>
                  <a:txBody>
                    <a:bodyPr/>
                    <a:lstStyle/>
                    <a:p>
                      <a:pPr marL="0" marR="0" lvl="0" indent="0" algn="l" rtl="0">
                        <a:spcBef>
                          <a:spcPts val="0"/>
                        </a:spcBef>
                        <a:buSzPct val="25000"/>
                        <a:buNone/>
                      </a:pPr>
                      <a:r>
                        <a:rPr lang="en-GB" sz="1200" dirty="0"/>
                        <a:t>4.3.</a:t>
                      </a:r>
                      <a:r>
                        <a:rPr lang="en-GB" sz="1200" baseline="0" dirty="0"/>
                        <a:t> Electrical circuits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9552">
                <a:tc>
                  <a:txBody>
                    <a:bodyPr/>
                    <a:lstStyle/>
                    <a:p>
                      <a:pPr marL="0" marR="0" lvl="0" indent="0" algn="l" rtl="0">
                        <a:spcBef>
                          <a:spcPts val="0"/>
                        </a:spcBef>
                        <a:buSzPct val="25000"/>
                        <a:buNone/>
                      </a:pPr>
                      <a:r>
                        <a:rPr lang="en-GB" sz="1200" b="1" dirty="0">
                          <a:solidFill>
                            <a:schemeClr val="bg1"/>
                          </a:solidFill>
                        </a:rPr>
                        <a:t>4.4.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7038">
                <a:tc>
                  <a:txBody>
                    <a:bodyPr/>
                    <a:lstStyle/>
                    <a:p>
                      <a:pPr marL="0" marR="0" lvl="0" indent="0" algn="l" rtl="0">
                        <a:spcBef>
                          <a:spcPts val="0"/>
                        </a:spcBef>
                        <a:buSzPct val="25000"/>
                        <a:buNone/>
                      </a:pPr>
                      <a:r>
                        <a:rPr lang="en-GB" sz="1200" dirty="0"/>
                        <a:t>4.5</a:t>
                      </a:r>
                      <a:r>
                        <a:rPr lang="en-GB" sz="1200" baseline="0" dirty="0"/>
                        <a:t> Quantum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202" name="Shape 202"/>
          <p:cNvGraphicFramePr/>
          <p:nvPr/>
        </p:nvGraphicFramePr>
        <p:xfrm>
          <a:off x="5026285" y="1160294"/>
          <a:ext cx="2935572" cy="3507240"/>
        </p:xfrm>
        <a:graphic>
          <a:graphicData uri="http://schemas.openxmlformats.org/drawingml/2006/table">
            <a:tbl>
              <a:tblPr firstRow="1" bandRow="1">
                <a:noFill/>
              </a:tblPr>
              <a:tblGrid>
                <a:gridCol w="2935572">
                  <a:extLst>
                    <a:ext uri="{9D8B030D-6E8A-4147-A177-3AD203B41FA5}">
                      <a16:colId xmlns:a16="http://schemas.microsoft.com/office/drawing/2014/main" val="20000"/>
                    </a:ext>
                  </a:extLst>
                </a:gridCol>
              </a:tblGrid>
              <a:tr h="323439">
                <a:tc>
                  <a:txBody>
                    <a:bodyPr/>
                    <a:lstStyle/>
                    <a:p>
                      <a:pPr lvl="0" rtl="0">
                        <a:lnSpc>
                          <a:spcPct val="100000"/>
                        </a:lnSpc>
                        <a:spcBef>
                          <a:spcPts val="0"/>
                        </a:spcBef>
                        <a:buNone/>
                      </a:pPr>
                      <a:r>
                        <a:rPr lang="en-GB" sz="1200" b="0" dirty="0">
                          <a:solidFill>
                            <a:schemeClr val="tx1"/>
                          </a:solidFill>
                        </a:rPr>
                        <a:t>Introduction to waves </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2608">
                <a:tc>
                  <a:txBody>
                    <a:bodyPr/>
                    <a:lstStyle/>
                    <a:p>
                      <a:pPr lvl="0" rtl="0">
                        <a:lnSpc>
                          <a:spcPct val="100000"/>
                        </a:lnSpc>
                        <a:spcBef>
                          <a:spcPts val="0"/>
                        </a:spcBef>
                        <a:buNone/>
                      </a:pPr>
                      <a:r>
                        <a:rPr lang="en-GB" sz="1200" dirty="0"/>
                        <a:t>Wave properties and oscilloscopes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608">
                <a:tc>
                  <a:txBody>
                    <a:bodyPr/>
                    <a:lstStyle/>
                    <a:p>
                      <a:pPr lvl="0" rtl="0">
                        <a:lnSpc>
                          <a:spcPct val="100000"/>
                        </a:lnSpc>
                        <a:spcBef>
                          <a:spcPts val="0"/>
                        </a:spcBef>
                        <a:buNone/>
                      </a:pPr>
                      <a:r>
                        <a:rPr lang="en-GB" sz="1200" b="0" dirty="0">
                          <a:solidFill>
                            <a:schemeClr val="tx1"/>
                          </a:solidFill>
                        </a:rPr>
                        <a:t>Electromagnetic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Reflection and refraction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Snell’s Law</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Total internal reflection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61704843"/>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Polarisation and intensity</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Superposition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0387550"/>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Diffraction of waves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0086962"/>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Youngs Double slit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1056647"/>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Stationary vs. progressive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763385"/>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Measuring the speed of sound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6022920"/>
                  </a:ext>
                </a:extLst>
              </a:tr>
            </a:tbl>
          </a:graphicData>
        </a:graphic>
      </p:graphicFrame>
      <p:cxnSp>
        <p:nvCxnSpPr>
          <p:cNvPr id="203" name="Shape 203"/>
          <p:cNvCxnSpPr/>
          <p:nvPr/>
        </p:nvCxnSpPr>
        <p:spPr>
          <a:xfrm>
            <a:off x="2744535" y="1369693"/>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4614196" y="1396368"/>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75697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pic>
        <p:nvPicPr>
          <p:cNvPr id="192" name="Shape 192" descr="Other resolutions: 240 × 240"/>
          <p:cNvPicPr preferRelativeResize="0"/>
          <p:nvPr/>
        </p:nvPicPr>
        <p:blipFill>
          <a:blip r:embed="rId3">
            <a:alphaModFix/>
          </a:blip>
          <a:stretch>
            <a:fillRect/>
          </a:stretch>
        </p:blipFill>
        <p:spPr>
          <a:xfrm>
            <a:off x="1143000" y="0"/>
            <a:ext cx="6858000" cy="5319187"/>
          </a:xfrm>
          <a:prstGeom prst="rect">
            <a:avLst/>
          </a:prstGeom>
          <a:noFill/>
          <a:ln>
            <a:noFill/>
          </a:ln>
        </p:spPr>
      </p:pic>
      <p:sp>
        <p:nvSpPr>
          <p:cNvPr id="194" name="Shape 194"/>
          <p:cNvSpPr/>
          <p:nvPr/>
        </p:nvSpPr>
        <p:spPr>
          <a:xfrm>
            <a:off x="832370" y="981844"/>
            <a:ext cx="7431866" cy="923174"/>
          </a:xfrm>
          <a:prstGeom prst="roundRect">
            <a:avLst>
              <a:gd name="adj" fmla="val 16667"/>
            </a:avLst>
          </a:prstGeom>
          <a:solidFill>
            <a:srgbClr val="64FF73">
              <a:alpha val="98460"/>
            </a:srgbClr>
          </a:solidFill>
          <a:ln>
            <a:noFill/>
          </a:ln>
        </p:spPr>
        <p:txBody>
          <a:bodyPr lIns="68569" tIns="34275" rIns="68569" bIns="34275" anchor="ctr" anchorCtr="0">
            <a:noAutofit/>
          </a:bodyPr>
          <a:lstStyle/>
          <a:p>
            <a:pPr defTabSz="685800">
              <a:lnSpc>
                <a:spcPct val="85000"/>
              </a:lnSpc>
              <a:spcAft>
                <a:spcPts val="480"/>
              </a:spcAft>
              <a:buSzPct val="25000"/>
            </a:pPr>
            <a:r>
              <a:rPr lang="en-GB" sz="2400" dirty="0">
                <a:latin typeface="Comic Sans MS"/>
                <a:ea typeface="Comic Sans MS"/>
                <a:cs typeface="Comic Sans MS"/>
                <a:sym typeface="Comic Sans MS"/>
              </a:rPr>
              <a:t>Describe the differences between types of waves</a:t>
            </a:r>
          </a:p>
        </p:txBody>
      </p:sp>
      <p:sp>
        <p:nvSpPr>
          <p:cNvPr id="195" name="Shape 195"/>
          <p:cNvSpPr/>
          <p:nvPr/>
        </p:nvSpPr>
        <p:spPr>
          <a:xfrm>
            <a:off x="832370" y="2432485"/>
            <a:ext cx="7431866" cy="836382"/>
          </a:xfrm>
          <a:prstGeom prst="roundRect">
            <a:avLst>
              <a:gd name="adj" fmla="val 16667"/>
            </a:avLst>
          </a:prstGeom>
          <a:solidFill>
            <a:schemeClr val="bg2">
              <a:lumMod val="20000"/>
              <a:lumOff val="80000"/>
            </a:schemeClr>
          </a:solidFill>
          <a:ln>
            <a:noFill/>
          </a:ln>
        </p:spPr>
        <p:txBody>
          <a:bodyPr lIns="68569" tIns="34275" rIns="68569" bIns="34275" anchor="ctr" anchorCtr="0">
            <a:noAutofit/>
          </a:bodyPr>
          <a:lstStyle/>
          <a:p>
            <a:pPr defTabSz="685800">
              <a:lnSpc>
                <a:spcPct val="85000"/>
              </a:lnSpc>
              <a:spcAft>
                <a:spcPts val="480"/>
              </a:spcAft>
              <a:buClr>
                <a:srgbClr val="000000"/>
              </a:buClr>
              <a:buSzPct val="25000"/>
            </a:pPr>
            <a:r>
              <a:rPr lang="en-GB" sz="2400" dirty="0">
                <a:latin typeface="Comic Sans MS"/>
                <a:ea typeface="Comic Sans MS"/>
                <a:cs typeface="Comic Sans MS"/>
                <a:sym typeface="Comic Sans MS"/>
              </a:rPr>
              <a:t>Use key wave terminology</a:t>
            </a:r>
          </a:p>
        </p:txBody>
      </p:sp>
      <p:sp>
        <p:nvSpPr>
          <p:cNvPr id="196" name="Shape 196"/>
          <p:cNvSpPr/>
          <p:nvPr/>
        </p:nvSpPr>
        <p:spPr>
          <a:xfrm>
            <a:off x="832370" y="3743465"/>
            <a:ext cx="7431866" cy="836382"/>
          </a:xfrm>
          <a:prstGeom prst="roundRect">
            <a:avLst>
              <a:gd name="adj" fmla="val 16667"/>
            </a:avLst>
          </a:prstGeom>
          <a:solidFill>
            <a:schemeClr val="accent2">
              <a:lumMod val="40000"/>
              <a:lumOff val="60000"/>
            </a:schemeClr>
          </a:solidFill>
          <a:ln>
            <a:noFill/>
          </a:ln>
        </p:spPr>
        <p:txBody>
          <a:bodyPr lIns="68569" tIns="34275" rIns="68569" bIns="34275" anchor="ctr" anchorCtr="0">
            <a:noAutofit/>
          </a:bodyPr>
          <a:lstStyle/>
          <a:p>
            <a:pPr defTabSz="685800">
              <a:lnSpc>
                <a:spcPct val="85000"/>
              </a:lnSpc>
              <a:spcAft>
                <a:spcPts val="480"/>
              </a:spcAft>
              <a:buSzPct val="25000"/>
            </a:pPr>
            <a:r>
              <a:rPr lang="en-GB" sz="2400" dirty="0">
                <a:latin typeface="Comic Sans MS"/>
                <a:ea typeface="Comic Sans MS"/>
                <a:cs typeface="Comic Sans MS"/>
                <a:sym typeface="Comic Sans MS"/>
              </a:rPr>
              <a:t>Calculate wave speed</a:t>
            </a:r>
          </a:p>
        </p:txBody>
      </p:sp>
      <p:sp>
        <p:nvSpPr>
          <p:cNvPr id="9" name="Shape 118">
            <a:extLst>
              <a:ext uri="{FF2B5EF4-FFF2-40B4-BE49-F238E27FC236}">
                <a16:creationId xmlns:a16="http://schemas.microsoft.com/office/drawing/2014/main" id="{3AEB5038-DF6D-4DE8-AF59-2FDA1B837099}"/>
              </a:ext>
            </a:extLst>
          </p:cNvPr>
          <p:cNvSpPr txBox="1">
            <a:spLocks noGrp="1"/>
          </p:cNvSpPr>
          <p:nvPr>
            <p:ph type="ctrTitle"/>
          </p:nvPr>
        </p:nvSpPr>
        <p:spPr>
          <a:xfrm>
            <a:off x="1108939" y="143763"/>
            <a:ext cx="6581430" cy="560130"/>
          </a:xfrm>
          <a:prstGeom prst="rect">
            <a:avLst/>
          </a:prstGeom>
          <a:solidFill>
            <a:srgbClr val="1C4587"/>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dirty="0">
                <a:solidFill>
                  <a:srgbClr val="FFFFFF"/>
                </a:solidFill>
              </a:rPr>
              <a:t>Introduction to waves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pic>
        <p:nvPicPr>
          <p:cNvPr id="192" name="Shape 192" descr="Other resolutions: 240 × 240"/>
          <p:cNvPicPr preferRelativeResize="0"/>
          <p:nvPr/>
        </p:nvPicPr>
        <p:blipFill>
          <a:blip r:embed="rId3">
            <a:alphaModFix/>
          </a:blip>
          <a:stretch>
            <a:fillRect/>
          </a:stretch>
        </p:blipFill>
        <p:spPr>
          <a:xfrm>
            <a:off x="1143000" y="0"/>
            <a:ext cx="6858000" cy="5319187"/>
          </a:xfrm>
          <a:prstGeom prst="rect">
            <a:avLst/>
          </a:prstGeom>
          <a:noFill/>
          <a:ln>
            <a:noFill/>
          </a:ln>
        </p:spPr>
      </p:pic>
      <p:sp>
        <p:nvSpPr>
          <p:cNvPr id="194" name="Shape 194"/>
          <p:cNvSpPr/>
          <p:nvPr/>
        </p:nvSpPr>
        <p:spPr>
          <a:xfrm>
            <a:off x="832370" y="981844"/>
            <a:ext cx="7431866" cy="923174"/>
          </a:xfrm>
          <a:prstGeom prst="roundRect">
            <a:avLst>
              <a:gd name="adj" fmla="val 16667"/>
            </a:avLst>
          </a:prstGeom>
          <a:solidFill>
            <a:srgbClr val="64FF73">
              <a:alpha val="98460"/>
            </a:srgb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total internal reflection</a:t>
            </a:r>
          </a:p>
        </p:txBody>
      </p:sp>
      <p:sp>
        <p:nvSpPr>
          <p:cNvPr id="195" name="Shape 195"/>
          <p:cNvSpPr/>
          <p:nvPr/>
        </p:nvSpPr>
        <p:spPr>
          <a:xfrm>
            <a:off x="832370" y="2432485"/>
            <a:ext cx="7431866" cy="836382"/>
          </a:xfrm>
          <a:prstGeom prst="roundRect">
            <a:avLst>
              <a:gd name="adj" fmla="val 16667"/>
            </a:avLst>
          </a:prstGeom>
          <a:solidFill>
            <a:schemeClr val="bg2">
              <a:lumMod val="20000"/>
              <a:lumOff val="8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Use the critical angle to obtain values for the refractive index</a:t>
            </a:r>
          </a:p>
        </p:txBody>
      </p:sp>
      <p:sp>
        <p:nvSpPr>
          <p:cNvPr id="196" name="Shape 196"/>
          <p:cNvSpPr/>
          <p:nvPr/>
        </p:nvSpPr>
        <p:spPr>
          <a:xfrm>
            <a:off x="832370" y="3743465"/>
            <a:ext cx="7431866" cy="836382"/>
          </a:xfrm>
          <a:prstGeom prst="roundRect">
            <a:avLst>
              <a:gd name="adj" fmla="val 16667"/>
            </a:avLst>
          </a:prstGeom>
          <a:solidFill>
            <a:schemeClr val="accent2">
              <a:lumMod val="40000"/>
              <a:lumOff val="6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uses of total internal reflection</a:t>
            </a:r>
          </a:p>
        </p:txBody>
      </p:sp>
      <p:sp>
        <p:nvSpPr>
          <p:cNvPr id="9" name="Shape 118">
            <a:extLst>
              <a:ext uri="{FF2B5EF4-FFF2-40B4-BE49-F238E27FC236}">
                <a16:creationId xmlns:a16="http://schemas.microsoft.com/office/drawing/2014/main" id="{3AEB5038-DF6D-4DE8-AF59-2FDA1B837099}"/>
              </a:ext>
            </a:extLst>
          </p:cNvPr>
          <p:cNvSpPr txBox="1">
            <a:spLocks noGrp="1"/>
          </p:cNvSpPr>
          <p:nvPr>
            <p:ph type="ctrTitle"/>
          </p:nvPr>
        </p:nvSpPr>
        <p:spPr>
          <a:xfrm>
            <a:off x="258503" y="143763"/>
            <a:ext cx="8513708" cy="560130"/>
          </a:xfrm>
          <a:prstGeom prst="rect">
            <a:avLst/>
          </a:prstGeom>
          <a:solidFill>
            <a:srgbClr val="1C4587"/>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dirty="0">
                <a:solidFill>
                  <a:srgbClr val="FFFFFF"/>
                </a:solidFill>
              </a:rPr>
              <a:t>Total Internal Reflection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032" name="Picture 8" descr="06 partial refraction and total internal reflection"/>
          <p:cNvPicPr>
            <a:picLocks noChangeAspect="1" noChangeArrowheads="1"/>
          </p:cNvPicPr>
          <p:nvPr/>
        </p:nvPicPr>
        <p:blipFill rotWithShape="1">
          <a:blip r:embed="rId3">
            <a:extLst>
              <a:ext uri="{28A0092B-C50C-407E-A947-70E740481C1C}">
                <a14:useLocalDpi xmlns:a14="http://schemas.microsoft.com/office/drawing/2010/main" val="0"/>
              </a:ext>
            </a:extLst>
          </a:blip>
          <a:srcRect t="11317" r="57669"/>
          <a:stretch/>
        </p:blipFill>
        <p:spPr bwMode="auto">
          <a:xfrm>
            <a:off x="310088" y="634602"/>
            <a:ext cx="2750746" cy="4326577"/>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96">
            <a:extLst>
              <a:ext uri="{FF2B5EF4-FFF2-40B4-BE49-F238E27FC236}">
                <a16:creationId xmlns:a16="http://schemas.microsoft.com/office/drawing/2014/main" id="{20B60667-EA8E-4D05-BFE2-0D6AF5F4018D}"/>
              </a:ext>
            </a:extLst>
          </p:cNvPr>
          <p:cNvSpPr txBox="1"/>
          <p:nvPr/>
        </p:nvSpPr>
        <p:spPr>
          <a:xfrm>
            <a:off x="0" y="1"/>
            <a:ext cx="9144000" cy="276975"/>
          </a:xfrm>
          <a:prstGeom prst="rect">
            <a:avLst/>
          </a:prstGeom>
          <a:solidFill>
            <a:srgbClr val="84FE72">
              <a:alpha val="98850"/>
            </a:srgb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total internal reflection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3" name="Title 2">
            <a:extLst>
              <a:ext uri="{FF2B5EF4-FFF2-40B4-BE49-F238E27FC236}">
                <a16:creationId xmlns:a16="http://schemas.microsoft.com/office/drawing/2014/main" id="{7E2ED7D0-6DF0-4D24-B06B-4BC027C9158D}"/>
              </a:ext>
            </a:extLst>
          </p:cNvPr>
          <p:cNvSpPr>
            <a:spLocks noGrp="1"/>
          </p:cNvSpPr>
          <p:nvPr>
            <p:ph type="title"/>
          </p:nvPr>
        </p:nvSpPr>
        <p:spPr>
          <a:xfrm>
            <a:off x="3686475" y="2169294"/>
            <a:ext cx="5072513" cy="857250"/>
          </a:xfrm>
        </p:spPr>
        <p:txBody>
          <a:bodyPr/>
          <a:lstStyle/>
          <a:p>
            <a:pPr algn="l"/>
            <a:r>
              <a:rPr lang="en-GB" sz="1800" dirty="0">
                <a:latin typeface="+mj-lt"/>
              </a:rPr>
              <a:t>Shine a light ray into a rectangular block</a:t>
            </a:r>
            <a:br>
              <a:rPr lang="en-GB" sz="1800" dirty="0">
                <a:latin typeface="+mj-lt"/>
              </a:rPr>
            </a:br>
            <a:br>
              <a:rPr lang="en-GB" sz="1800" dirty="0">
                <a:latin typeface="+mj-lt"/>
              </a:rPr>
            </a:br>
            <a:r>
              <a:rPr lang="en-GB" sz="1800" dirty="0">
                <a:latin typeface="+mj-lt"/>
              </a:rPr>
              <a:t>Slowly increase the angle of incidence </a:t>
            </a:r>
            <a:br>
              <a:rPr lang="en-GB" sz="1800" dirty="0">
                <a:latin typeface="+mj-lt"/>
              </a:rPr>
            </a:br>
            <a:br>
              <a:rPr lang="en-GB" sz="1800" dirty="0">
                <a:latin typeface="+mj-lt"/>
              </a:rPr>
            </a:br>
            <a:r>
              <a:rPr lang="en-GB" sz="1800" dirty="0">
                <a:latin typeface="+mj-lt"/>
              </a:rPr>
              <a:t>What do you observe at a particular angle of incidence</a:t>
            </a:r>
            <a:br>
              <a:rPr lang="en-GB" sz="1800" dirty="0">
                <a:latin typeface="+mj-lt"/>
              </a:rPr>
            </a:br>
            <a:br>
              <a:rPr lang="en-GB" sz="1800" dirty="0">
                <a:latin typeface="+mj-lt"/>
              </a:rPr>
            </a:br>
            <a:r>
              <a:rPr lang="en-GB" sz="1800" dirty="0">
                <a:latin typeface="+mj-lt"/>
              </a:rPr>
              <a:t>Why does this happen?</a:t>
            </a:r>
            <a:br>
              <a:rPr lang="en-GB" sz="1800" dirty="0">
                <a:latin typeface="+mj-lt"/>
              </a:rPr>
            </a:br>
            <a:br>
              <a:rPr lang="en-GB" sz="1800" dirty="0">
                <a:latin typeface="+mj-lt"/>
              </a:rPr>
            </a:br>
            <a:r>
              <a:rPr lang="en-GB" sz="1800" dirty="0">
                <a:latin typeface="+mj-lt"/>
              </a:rPr>
              <a:t>Would it happen if the ray of light was going from air to glass/plastic? </a:t>
            </a:r>
          </a:p>
        </p:txBody>
      </p:sp>
    </p:spTree>
    <p:extLst>
      <p:ext uri="{BB962C8B-B14F-4D97-AF65-F5344CB8AC3E}">
        <p14:creationId xmlns:p14="http://schemas.microsoft.com/office/powerpoint/2010/main" val="3881633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032" name="Picture 8" descr="06 partial refraction and total internal reflection"/>
          <p:cNvPicPr>
            <a:picLocks noChangeAspect="1" noChangeArrowheads="1"/>
          </p:cNvPicPr>
          <p:nvPr/>
        </p:nvPicPr>
        <p:blipFill rotWithShape="1">
          <a:blip r:embed="rId3">
            <a:extLst>
              <a:ext uri="{28A0092B-C50C-407E-A947-70E740481C1C}">
                <a14:useLocalDpi xmlns:a14="http://schemas.microsoft.com/office/drawing/2010/main" val="0"/>
              </a:ext>
            </a:extLst>
          </a:blip>
          <a:srcRect t="10617" b="19250"/>
          <a:stretch/>
        </p:blipFill>
        <p:spPr bwMode="auto">
          <a:xfrm>
            <a:off x="1924021" y="138488"/>
            <a:ext cx="4987767" cy="2626265"/>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96">
            <a:extLst>
              <a:ext uri="{FF2B5EF4-FFF2-40B4-BE49-F238E27FC236}">
                <a16:creationId xmlns:a16="http://schemas.microsoft.com/office/drawing/2014/main" id="{FF31B35C-F053-4D64-87FD-B7F078E17691}"/>
              </a:ext>
            </a:extLst>
          </p:cNvPr>
          <p:cNvSpPr txBox="1"/>
          <p:nvPr/>
        </p:nvSpPr>
        <p:spPr>
          <a:xfrm>
            <a:off x="0" y="1"/>
            <a:ext cx="9144000" cy="276975"/>
          </a:xfrm>
          <a:prstGeom prst="rect">
            <a:avLst/>
          </a:prstGeom>
          <a:solidFill>
            <a:srgbClr val="84FE72">
              <a:alpha val="98850"/>
            </a:srgb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total internal reflection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8" name="Title 2">
            <a:extLst>
              <a:ext uri="{FF2B5EF4-FFF2-40B4-BE49-F238E27FC236}">
                <a16:creationId xmlns:a16="http://schemas.microsoft.com/office/drawing/2014/main" id="{3035D8DF-C7F1-4178-830B-E3F6E5DD09AB}"/>
              </a:ext>
            </a:extLst>
          </p:cNvPr>
          <p:cNvSpPr>
            <a:spLocks noGrp="1"/>
          </p:cNvSpPr>
          <p:nvPr>
            <p:ph type="title"/>
          </p:nvPr>
        </p:nvSpPr>
        <p:spPr>
          <a:xfrm>
            <a:off x="228600" y="3516569"/>
            <a:ext cx="8848164" cy="857250"/>
          </a:xfrm>
        </p:spPr>
        <p:txBody>
          <a:bodyPr/>
          <a:lstStyle/>
          <a:p>
            <a:pPr algn="l"/>
            <a:r>
              <a:rPr lang="en-GB" sz="1800" dirty="0">
                <a:latin typeface="+mj-lt"/>
              </a:rPr>
              <a:t>Total internal reflection occurs where the angle of incidence results in an angle of refraction greater than 90° so only reflection occurs at a boundary </a:t>
            </a:r>
            <a:br>
              <a:rPr lang="en-GB" sz="1800" dirty="0">
                <a:latin typeface="+mj-lt"/>
              </a:rPr>
            </a:br>
            <a:br>
              <a:rPr lang="en-GB" sz="1800" dirty="0">
                <a:latin typeface="+mj-lt"/>
              </a:rPr>
            </a:br>
            <a:r>
              <a:rPr lang="en-GB" sz="1800" dirty="0">
                <a:latin typeface="+mj-lt"/>
              </a:rPr>
              <a:t>For this to occur the light must entering a </a:t>
            </a:r>
            <a:r>
              <a:rPr lang="en-GB" sz="1800" i="1" dirty="0">
                <a:latin typeface="+mj-lt"/>
              </a:rPr>
              <a:t>less</a:t>
            </a:r>
            <a:r>
              <a:rPr lang="en-GB" sz="1800" dirty="0">
                <a:latin typeface="+mj-lt"/>
              </a:rPr>
              <a:t> optically dense material (</a:t>
            </a:r>
            <a:r>
              <a:rPr lang="en-GB" sz="1800" i="1" dirty="0">
                <a:latin typeface="+mj-lt"/>
              </a:rPr>
              <a:t>lower</a:t>
            </a:r>
            <a:r>
              <a:rPr lang="en-GB" sz="1800" dirty="0">
                <a:latin typeface="+mj-lt"/>
              </a:rPr>
              <a:t> refractive index) so the light is bent away from the normal</a:t>
            </a:r>
            <a:br>
              <a:rPr lang="en-GB" sz="1800" dirty="0">
                <a:latin typeface="+mj-lt"/>
              </a:rPr>
            </a:br>
            <a:br>
              <a:rPr lang="en-GB" sz="1800" dirty="0">
                <a:latin typeface="+mj-lt"/>
              </a:rPr>
            </a:br>
            <a:r>
              <a:rPr lang="en-GB" sz="1800" dirty="0">
                <a:latin typeface="+mj-lt"/>
              </a:rPr>
              <a:t>The critical angle is the angle of incidence above which total internal reflection occurs. Find the critical angle for your block</a:t>
            </a:r>
          </a:p>
        </p:txBody>
      </p:sp>
    </p:spTree>
    <p:extLst>
      <p:ext uri="{BB962C8B-B14F-4D97-AF65-F5344CB8AC3E}">
        <p14:creationId xmlns:p14="http://schemas.microsoft.com/office/powerpoint/2010/main" val="3542612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050" name="Picture 2" descr="Critical Angle: Definition, Equation,Value, and Application"/>
          <p:cNvPicPr>
            <a:picLocks noChangeAspect="1" noChangeArrowheads="1"/>
          </p:cNvPicPr>
          <p:nvPr/>
        </p:nvPicPr>
        <p:blipFill rotWithShape="1">
          <a:blip r:embed="rId3">
            <a:extLst>
              <a:ext uri="{28A0092B-C50C-407E-A947-70E740481C1C}">
                <a14:useLocalDpi xmlns:a14="http://schemas.microsoft.com/office/drawing/2010/main" val="0"/>
              </a:ext>
            </a:extLst>
          </a:blip>
          <a:srcRect t="17340" b="11410"/>
          <a:stretch/>
        </p:blipFill>
        <p:spPr bwMode="auto">
          <a:xfrm>
            <a:off x="555663" y="677919"/>
            <a:ext cx="7792966" cy="28317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otal Internal Reflection and Critical Angle | SPM Physics Form 4/Form 5  Revision Note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425" b="0" i="0" u="none" strike="noStrike" kern="1200" cap="none" spc="0" normalizeH="0" baseline="0" noProof="0">
              <a:ln>
                <a:noFill/>
              </a:ln>
              <a:solidFill>
                <a:srgbClr val="000000"/>
              </a:solidFill>
              <a:effectLst/>
              <a:uLnTx/>
              <a:uFillTx/>
              <a:latin typeface="Arial"/>
              <a:ea typeface="+mn-ea"/>
              <a:cs typeface="Arial"/>
              <a:sym typeface="Arial"/>
            </a:endParaRPr>
          </a:p>
        </p:txBody>
      </p:sp>
      <p:sp>
        <p:nvSpPr>
          <p:cNvPr id="3" name="TextBox 2"/>
          <p:cNvSpPr txBox="1"/>
          <p:nvPr/>
        </p:nvSpPr>
        <p:spPr>
          <a:xfrm>
            <a:off x="3431078" y="3535522"/>
            <a:ext cx="2281843" cy="750205"/>
          </a:xfrm>
          <a:prstGeom prst="rect">
            <a:avLst/>
          </a:prstGeom>
          <a:solidFill>
            <a:schemeClr val="bg1"/>
          </a:solid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425" b="0" i="0" u="none" strike="noStrike" kern="1200" cap="none" spc="0" normalizeH="0" baseline="0" noProof="0" dirty="0">
                <a:ln>
                  <a:noFill/>
                </a:ln>
                <a:solidFill>
                  <a:srgbClr val="000000"/>
                </a:solidFill>
                <a:effectLst/>
                <a:uLnTx/>
                <a:uFillTx/>
                <a:latin typeface="Arial"/>
                <a:ea typeface="+mn-ea"/>
                <a:cs typeface="Arial"/>
                <a:sym typeface="Arial"/>
              </a:rPr>
              <a:t>If going into air n</a:t>
            </a:r>
            <a:r>
              <a:rPr kumimoji="0" lang="en-GB" sz="1425" b="0" i="0" u="none" strike="noStrike" kern="1200" cap="none" spc="0" normalizeH="0" baseline="-25000" noProof="0" dirty="0">
                <a:ln>
                  <a:noFill/>
                </a:ln>
                <a:solidFill>
                  <a:srgbClr val="000000"/>
                </a:solidFill>
                <a:effectLst/>
                <a:uLnTx/>
                <a:uFillTx/>
                <a:latin typeface="Arial"/>
                <a:ea typeface="+mn-ea"/>
                <a:cs typeface="Arial"/>
                <a:sym typeface="Arial"/>
              </a:rPr>
              <a:t>2</a:t>
            </a:r>
            <a:r>
              <a:rPr kumimoji="0" lang="en-GB" sz="1425" b="0" i="0" u="none" strike="noStrike" kern="1200" cap="none" spc="0" normalizeH="0" baseline="0" noProof="0" dirty="0">
                <a:ln>
                  <a:noFill/>
                </a:ln>
                <a:solidFill>
                  <a:srgbClr val="000000"/>
                </a:solidFill>
                <a:effectLst/>
                <a:uLnTx/>
                <a:uFillTx/>
                <a:latin typeface="Arial"/>
                <a:ea typeface="+mn-ea"/>
                <a:cs typeface="Arial"/>
                <a:sym typeface="Arial"/>
              </a:rPr>
              <a:t> = 1</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425" b="0" i="0" u="none" strike="noStrike" kern="1200" cap="none" spc="0" normalizeH="0" baseline="0" noProof="0" dirty="0">
                <a:ln>
                  <a:noFill/>
                </a:ln>
                <a:solidFill>
                  <a:srgbClr val="000000"/>
                </a:solidFill>
                <a:effectLst/>
                <a:uLnTx/>
                <a:uFillTx/>
                <a:latin typeface="Arial"/>
                <a:ea typeface="+mn-ea"/>
                <a:cs typeface="Arial"/>
                <a:sym typeface="Arial"/>
              </a:rPr>
              <a:t>n</a:t>
            </a:r>
            <a:r>
              <a:rPr kumimoji="0" lang="en-GB" sz="1425" b="0" i="0" u="none" strike="noStrike" kern="1200" cap="none" spc="0" normalizeH="0" baseline="-25000" noProof="0" dirty="0">
                <a:ln>
                  <a:noFill/>
                </a:ln>
                <a:solidFill>
                  <a:srgbClr val="000000"/>
                </a:solidFill>
                <a:effectLst/>
                <a:uLnTx/>
                <a:uFillTx/>
                <a:latin typeface="Arial"/>
                <a:ea typeface="+mn-ea"/>
                <a:cs typeface="Arial"/>
                <a:sym typeface="Arial"/>
              </a:rPr>
              <a:t>1</a:t>
            </a:r>
            <a:r>
              <a:rPr kumimoji="0" lang="en-GB" sz="1425" b="0" i="0" u="none" strike="noStrike" kern="1200" cap="none" spc="0" normalizeH="0" baseline="0" noProof="0" dirty="0">
                <a:ln>
                  <a:noFill/>
                </a:ln>
                <a:solidFill>
                  <a:srgbClr val="000000"/>
                </a:solidFill>
                <a:effectLst/>
                <a:uLnTx/>
                <a:uFillTx/>
                <a:latin typeface="Arial"/>
                <a:ea typeface="+mn-ea"/>
                <a:cs typeface="Arial"/>
                <a:sym typeface="Arial"/>
              </a:rPr>
              <a:t>sin</a:t>
            </a:r>
            <a:r>
              <a:rPr kumimoji="0" lang="el-GR" sz="1425" b="0" i="0" u="none" strike="noStrike" kern="1200" cap="none" spc="0" normalizeH="0" baseline="0" noProof="0" dirty="0">
                <a:ln>
                  <a:noFill/>
                </a:ln>
                <a:solidFill>
                  <a:srgbClr val="000000"/>
                </a:solidFill>
                <a:effectLst/>
                <a:uLnTx/>
                <a:uFillTx/>
                <a:latin typeface="Arial"/>
                <a:ea typeface="+mn-ea"/>
                <a:cs typeface="Arial"/>
                <a:sym typeface="Arial"/>
              </a:rPr>
              <a:t>θ</a:t>
            </a:r>
            <a:r>
              <a:rPr kumimoji="0" lang="en-GB" sz="1425" b="0" i="0" u="none" strike="noStrike" kern="1200" cap="none" spc="0" normalizeH="0" baseline="-25000" noProof="0" dirty="0">
                <a:ln>
                  <a:noFill/>
                </a:ln>
                <a:solidFill>
                  <a:srgbClr val="000000"/>
                </a:solidFill>
                <a:effectLst/>
                <a:uLnTx/>
                <a:uFillTx/>
                <a:latin typeface="Arial"/>
                <a:ea typeface="+mn-ea"/>
                <a:cs typeface="Arial"/>
                <a:sym typeface="Arial"/>
              </a:rPr>
              <a:t>C</a:t>
            </a:r>
            <a:r>
              <a:rPr kumimoji="0" lang="en-GB" sz="1425" b="0" i="0" u="none" strike="noStrike" kern="1200" cap="none" spc="0" normalizeH="0" baseline="0" noProof="0" dirty="0">
                <a:ln>
                  <a:noFill/>
                </a:ln>
                <a:solidFill>
                  <a:srgbClr val="000000"/>
                </a:solidFill>
                <a:effectLst/>
                <a:uLnTx/>
                <a:uFillTx/>
                <a:latin typeface="Arial"/>
                <a:ea typeface="+mn-ea"/>
                <a:cs typeface="Arial"/>
                <a:sym typeface="Arial"/>
              </a:rPr>
              <a:t> = 1</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425" b="0" i="0" u="none" strike="noStrike" kern="1200" cap="none" spc="0" normalizeH="0" baseline="0" noProof="0" dirty="0">
              <a:ln>
                <a:noFill/>
              </a:ln>
              <a:solidFill>
                <a:srgbClr val="000000"/>
              </a:solidFill>
              <a:effectLst/>
              <a:uLnTx/>
              <a:uFillTx/>
              <a:latin typeface="Arial"/>
              <a:ea typeface="+mn-ea"/>
              <a:cs typeface="Arial"/>
              <a:sym typeface="Arial"/>
            </a:endParaRPr>
          </a:p>
        </p:txBody>
      </p:sp>
      <p:pic>
        <p:nvPicPr>
          <p:cNvPr id="1028" name="Picture 4" descr="Total Internal Refraction"/>
          <p:cNvPicPr>
            <a:picLocks noChangeAspect="1" noChangeArrowheads="1"/>
          </p:cNvPicPr>
          <p:nvPr/>
        </p:nvPicPr>
        <p:blipFill rotWithShape="1">
          <a:blip r:embed="rId4">
            <a:extLst>
              <a:ext uri="{28A0092B-C50C-407E-A947-70E740481C1C}">
                <a14:useLocalDpi xmlns:a14="http://schemas.microsoft.com/office/drawing/2010/main" val="0"/>
              </a:ext>
            </a:extLst>
          </a:blip>
          <a:srcRect b="36238"/>
          <a:stretch/>
        </p:blipFill>
        <p:spPr bwMode="auto">
          <a:xfrm>
            <a:off x="3310075" y="4024030"/>
            <a:ext cx="2523848" cy="111947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96">
            <a:extLst>
              <a:ext uri="{FF2B5EF4-FFF2-40B4-BE49-F238E27FC236}">
                <a16:creationId xmlns:a16="http://schemas.microsoft.com/office/drawing/2014/main" id="{E3301256-1394-4A05-AAA7-02FFB2DAE61D}"/>
              </a:ext>
            </a:extLst>
          </p:cNvPr>
          <p:cNvSpPr txBox="1"/>
          <p:nvPr/>
        </p:nvSpPr>
        <p:spPr>
          <a:xfrm>
            <a:off x="0" y="1"/>
            <a:ext cx="9144000" cy="276975"/>
          </a:xfrm>
          <a:prstGeom prst="rect">
            <a:avLst/>
          </a:prstGeom>
          <a:solidFill>
            <a:srgbClr val="84FE72">
              <a:alpha val="98850"/>
            </a:srgb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total internal reflection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453352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276975"/>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Use the critical angle to obtain values for the refractive index</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2050" name="Picture 2" descr="CRITICAL ANGLE and TIR Flashcards | Quizlet">
            <a:extLst>
              <a:ext uri="{FF2B5EF4-FFF2-40B4-BE49-F238E27FC236}">
                <a16:creationId xmlns:a16="http://schemas.microsoft.com/office/drawing/2014/main" id="{18271F06-5355-432F-AA85-10F40CFC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861" y="514069"/>
            <a:ext cx="5842960" cy="21618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9B71BF1F-96F4-4295-BB4D-88B56056F157}"/>
              </a:ext>
            </a:extLst>
          </p:cNvPr>
          <p:cNvSpPr>
            <a:spLocks noGrp="1"/>
          </p:cNvSpPr>
          <p:nvPr>
            <p:ph type="title"/>
          </p:nvPr>
        </p:nvSpPr>
        <p:spPr>
          <a:xfrm>
            <a:off x="181536" y="3155971"/>
            <a:ext cx="8147147" cy="857250"/>
          </a:xfrm>
        </p:spPr>
        <p:txBody>
          <a:bodyPr/>
          <a:lstStyle/>
          <a:p>
            <a:pPr algn="l"/>
            <a:r>
              <a:rPr lang="en-GB" sz="1800" dirty="0">
                <a:latin typeface="+mj-lt"/>
              </a:rPr>
              <a:t>Using the semi-circular block find its refractive index</a:t>
            </a:r>
            <a:br>
              <a:rPr lang="en-GB" sz="1800" dirty="0">
                <a:latin typeface="+mj-lt"/>
              </a:rPr>
            </a:br>
            <a:br>
              <a:rPr lang="en-GB" sz="1800" dirty="0">
                <a:latin typeface="+mj-lt"/>
              </a:rPr>
            </a:br>
            <a:r>
              <a:rPr lang="en-GB" sz="1800" dirty="0">
                <a:latin typeface="+mj-lt"/>
              </a:rPr>
              <a:t>What property of the semi-circular block makes it suited for this purpose?</a:t>
            </a:r>
            <a:br>
              <a:rPr lang="en-GB" sz="1800" dirty="0">
                <a:latin typeface="+mj-lt"/>
              </a:rPr>
            </a:br>
            <a:br>
              <a:rPr lang="en-GB" sz="1800" dirty="0">
                <a:latin typeface="+mj-lt"/>
              </a:rPr>
            </a:br>
            <a:endParaRPr lang="en-GB" sz="1800" dirty="0">
              <a:latin typeface="+mj-lt"/>
            </a:endParaRPr>
          </a:p>
        </p:txBody>
      </p:sp>
      <p:pic>
        <p:nvPicPr>
          <p:cNvPr id="7" name="Picture 4" descr="Total Internal Refraction">
            <a:extLst>
              <a:ext uri="{FF2B5EF4-FFF2-40B4-BE49-F238E27FC236}">
                <a16:creationId xmlns:a16="http://schemas.microsoft.com/office/drawing/2014/main" id="{443FE5A1-2D44-4B6A-B8C9-7E4141DDBB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6238"/>
          <a:stretch/>
        </p:blipFill>
        <p:spPr bwMode="auto">
          <a:xfrm>
            <a:off x="3217417" y="3869388"/>
            <a:ext cx="2523848" cy="111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04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60" name="Shape 360"/>
          <p:cNvSpPr txBox="1"/>
          <p:nvPr/>
        </p:nvSpPr>
        <p:spPr>
          <a:xfrm>
            <a:off x="0" y="1"/>
            <a:ext cx="9144000" cy="276999"/>
          </a:xfrm>
          <a:prstGeom prst="rect">
            <a:avLst/>
          </a:prstGeom>
          <a:solidFill>
            <a:srgbClr val="EAD1DC"/>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uses of total internal reflection</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1026" name="Picture 2" descr="Image of fibre optic cable">
            <a:extLst>
              <a:ext uri="{FF2B5EF4-FFF2-40B4-BE49-F238E27FC236}">
                <a16:creationId xmlns:a16="http://schemas.microsoft.com/office/drawing/2014/main" id="{F4DCB539-FBE8-41E8-A4DC-D2A1DBA25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38" y="3003673"/>
            <a:ext cx="34544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ications of Total Internal Reflection - A Plus Topper">
            <a:extLst>
              <a:ext uri="{FF2B5EF4-FFF2-40B4-BE49-F238E27FC236}">
                <a16:creationId xmlns:a16="http://schemas.microsoft.com/office/drawing/2014/main" id="{2C63E595-C160-41E3-868F-AC1BAE70A6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983"/>
          <a:stretch/>
        </p:blipFill>
        <p:spPr bwMode="auto">
          <a:xfrm>
            <a:off x="833918" y="393097"/>
            <a:ext cx="2425813" cy="2452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ventional gastroscopy: The physician uses the endoscope control... |  Download Scientific Diagram">
            <a:extLst>
              <a:ext uri="{FF2B5EF4-FFF2-40B4-BE49-F238E27FC236}">
                <a16:creationId xmlns:a16="http://schemas.microsoft.com/office/drawing/2014/main" id="{2142C64A-B0DE-4902-945F-4F3A971A2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319" y="1731720"/>
            <a:ext cx="4245106" cy="2909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767BD79-C345-4819-B642-0A70A8840DAD}"/>
              </a:ext>
            </a:extLst>
          </p:cNvPr>
          <p:cNvSpPr txBox="1"/>
          <p:nvPr/>
        </p:nvSpPr>
        <p:spPr>
          <a:xfrm>
            <a:off x="3740206" y="780536"/>
            <a:ext cx="4180111" cy="750205"/>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425" b="0" i="0" u="none" strike="noStrike" kern="1200" cap="none" spc="0" normalizeH="0" baseline="0" noProof="0" dirty="0">
                <a:ln>
                  <a:noFill/>
                </a:ln>
                <a:solidFill>
                  <a:srgbClr val="FFFFFF"/>
                </a:solidFill>
                <a:effectLst/>
                <a:uLnTx/>
                <a:uFillTx/>
                <a:latin typeface="Arial"/>
                <a:ea typeface="+mn-ea"/>
                <a:cs typeface="Arial"/>
                <a:sym typeface="Arial"/>
              </a:rPr>
              <a:t>Total internal reflection allows highly efficient transmission of light</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GB" sz="1425" b="0" i="0" u="none" strike="noStrike" kern="120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3" name="Picture 2"/>
          <p:cNvPicPr>
            <a:picLocks noChangeAspect="1"/>
          </p:cNvPicPr>
          <p:nvPr/>
        </p:nvPicPr>
        <p:blipFill rotWithShape="1">
          <a:blip r:embed="rId3"/>
          <a:srcRect l="11865" r="13083"/>
          <a:stretch/>
        </p:blipFill>
        <p:spPr>
          <a:xfrm>
            <a:off x="0" y="-4243"/>
            <a:ext cx="9144000" cy="5143500"/>
          </a:xfrm>
          <a:prstGeom prst="rect">
            <a:avLst/>
          </a:prstGeom>
        </p:spPr>
      </p:pic>
      <p:graphicFrame>
        <p:nvGraphicFramePr>
          <p:cNvPr id="197" name="Shape 197"/>
          <p:cNvGraphicFramePr/>
          <p:nvPr/>
        </p:nvGraphicFramePr>
        <p:xfrm>
          <a:off x="1192936" y="1218719"/>
          <a:ext cx="1561781" cy="2788968"/>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61722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Development of practical skills in 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dirty="0"/>
                        <a:t>2.</a:t>
                      </a:r>
                      <a:r>
                        <a:rPr lang="en-GB" sz="1200" baseline="0" dirty="0"/>
                        <a:t> Foundations of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4348">
                <a:tc>
                  <a:txBody>
                    <a:bodyPr/>
                    <a:lstStyle/>
                    <a:p>
                      <a:pPr marL="0" marR="0" lvl="0" indent="0" algn="l" rtl="0">
                        <a:spcBef>
                          <a:spcPts val="0"/>
                        </a:spcBef>
                        <a:buSzPct val="25000"/>
                        <a:buNone/>
                      </a:pPr>
                      <a:r>
                        <a:rPr lang="en-GB" sz="1200" b="0" dirty="0">
                          <a:solidFill>
                            <a:schemeClr val="tx1"/>
                          </a:solidFill>
                        </a:rPr>
                        <a:t>3. Forces</a:t>
                      </a:r>
                      <a:r>
                        <a:rPr lang="en-GB" sz="1200" b="0" baseline="0" dirty="0">
                          <a:solidFill>
                            <a:schemeClr val="tx1"/>
                          </a:solidFill>
                        </a:rPr>
                        <a:t> and motion</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b="1" dirty="0">
                          <a:solidFill>
                            <a:schemeClr val="bg1"/>
                          </a:solidFill>
                        </a:rPr>
                        <a:t>4. Electrons, waves</a:t>
                      </a:r>
                      <a:r>
                        <a:rPr lang="en-GB" sz="1200" b="1" baseline="0" dirty="0">
                          <a:solidFill>
                            <a:schemeClr val="bg1"/>
                          </a:solidFill>
                        </a:rPr>
                        <a:t> and photons</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34348">
                <a:tc>
                  <a:txBody>
                    <a:bodyPr/>
                    <a:lstStyle/>
                    <a:p>
                      <a:pPr marL="0" marR="0" lvl="0" indent="0" algn="l" rtl="0">
                        <a:spcBef>
                          <a:spcPts val="0"/>
                        </a:spcBef>
                        <a:buNone/>
                      </a:pPr>
                      <a:r>
                        <a:rPr lang="en-GB" sz="1200" b="0" dirty="0">
                          <a:solidFill>
                            <a:schemeClr val="tx1"/>
                          </a:solidFill>
                        </a:rPr>
                        <a:t>5. Newtonian</a:t>
                      </a:r>
                      <a:r>
                        <a:rPr lang="en-GB" sz="1200" b="0" baseline="0" dirty="0">
                          <a:solidFill>
                            <a:schemeClr val="tx1"/>
                          </a:solidFill>
                        </a:rPr>
                        <a:t> world and astrophysics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4348">
                <a:tc>
                  <a:txBody>
                    <a:bodyPr/>
                    <a:lstStyle/>
                    <a:p>
                      <a:pPr marL="0" marR="0" lvl="0" indent="0" algn="l" rtl="0">
                        <a:spcBef>
                          <a:spcPts val="0"/>
                        </a:spcBef>
                        <a:buNone/>
                      </a:pPr>
                      <a:r>
                        <a:rPr lang="en-GB" sz="1200" dirty="0"/>
                        <a:t>6. Particles</a:t>
                      </a:r>
                      <a:r>
                        <a:rPr lang="en-GB" sz="1200" baseline="0" dirty="0"/>
                        <a:t> and medical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98" name="Shape 198"/>
          <p:cNvSpPr txBox="1">
            <a:spLocks noGrp="1"/>
          </p:cNvSpPr>
          <p:nvPr>
            <p:ph type="ctrTitle"/>
          </p:nvPr>
        </p:nvSpPr>
        <p:spPr>
          <a:xfrm>
            <a:off x="329048" y="253688"/>
            <a:ext cx="5085116"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chemeClr val="bg1"/>
                </a:solidFill>
                <a:effectLst>
                  <a:outerShdw blurRad="50800" dist="38100" dir="2700000" algn="tl" rotWithShape="0">
                    <a:prstClr val="black">
                      <a:alpha val="40000"/>
                    </a:prstClr>
                  </a:outerShdw>
                </a:effectLst>
              </a:rPr>
              <a:t>A-Level Physics</a:t>
            </a:r>
          </a:p>
        </p:txBody>
      </p:sp>
      <p:graphicFrame>
        <p:nvGraphicFramePr>
          <p:cNvPr id="201" name="Shape 201"/>
          <p:cNvGraphicFramePr/>
          <p:nvPr/>
        </p:nvGraphicFramePr>
        <p:xfrm>
          <a:off x="3134236" y="1195499"/>
          <a:ext cx="1479956" cy="2026944"/>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281863">
                <a:tc>
                  <a:txBody>
                    <a:bodyPr/>
                    <a:lstStyle/>
                    <a:p>
                      <a:pPr marL="0" marR="0" lvl="0" indent="0" algn="l" rtl="0">
                        <a:spcBef>
                          <a:spcPts val="0"/>
                        </a:spcBef>
                        <a:buSzPct val="25000"/>
                        <a:buNone/>
                      </a:pPr>
                      <a:r>
                        <a:rPr lang="en-GB" sz="1200" b="0" dirty="0">
                          <a:solidFill>
                            <a:schemeClr val="tx1"/>
                          </a:solidFill>
                        </a:rPr>
                        <a:t>4.1 Charge and current</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304">
                <a:tc>
                  <a:txBody>
                    <a:bodyPr/>
                    <a:lstStyle/>
                    <a:p>
                      <a:pPr marL="0" marR="0" lvl="0" indent="0" algn="l" rtl="0">
                        <a:spcBef>
                          <a:spcPts val="0"/>
                        </a:spcBef>
                        <a:buSzPct val="25000"/>
                        <a:buNone/>
                      </a:pPr>
                      <a:r>
                        <a:rPr lang="en-GB" sz="1200" b="0" dirty="0">
                          <a:solidFill>
                            <a:schemeClr val="tx1"/>
                          </a:solidFill>
                        </a:rPr>
                        <a:t>4.2</a:t>
                      </a:r>
                      <a:r>
                        <a:rPr lang="en-GB" sz="1200" b="0" baseline="0" dirty="0">
                          <a:solidFill>
                            <a:schemeClr val="tx1"/>
                          </a:solidFill>
                        </a:rPr>
                        <a:t> Energy, power and resistance</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038">
                <a:tc>
                  <a:txBody>
                    <a:bodyPr/>
                    <a:lstStyle/>
                    <a:p>
                      <a:pPr marL="0" marR="0" lvl="0" indent="0" algn="l" rtl="0">
                        <a:spcBef>
                          <a:spcPts val="0"/>
                        </a:spcBef>
                        <a:buSzPct val="25000"/>
                        <a:buNone/>
                      </a:pPr>
                      <a:r>
                        <a:rPr lang="en-GB" sz="1200" dirty="0"/>
                        <a:t>4.3.</a:t>
                      </a:r>
                      <a:r>
                        <a:rPr lang="en-GB" sz="1200" baseline="0" dirty="0"/>
                        <a:t> Electrical circuits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9552">
                <a:tc>
                  <a:txBody>
                    <a:bodyPr/>
                    <a:lstStyle/>
                    <a:p>
                      <a:pPr marL="0" marR="0" lvl="0" indent="0" algn="l" rtl="0">
                        <a:spcBef>
                          <a:spcPts val="0"/>
                        </a:spcBef>
                        <a:buSzPct val="25000"/>
                        <a:buNone/>
                      </a:pPr>
                      <a:r>
                        <a:rPr lang="en-GB" sz="1200" b="1" dirty="0">
                          <a:solidFill>
                            <a:schemeClr val="bg1"/>
                          </a:solidFill>
                        </a:rPr>
                        <a:t>4.4.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7038">
                <a:tc>
                  <a:txBody>
                    <a:bodyPr/>
                    <a:lstStyle/>
                    <a:p>
                      <a:pPr marL="0" marR="0" lvl="0" indent="0" algn="l" rtl="0">
                        <a:spcBef>
                          <a:spcPts val="0"/>
                        </a:spcBef>
                        <a:buSzPct val="25000"/>
                        <a:buNone/>
                      </a:pPr>
                      <a:r>
                        <a:rPr lang="en-GB" sz="1200" dirty="0"/>
                        <a:t>4.5</a:t>
                      </a:r>
                      <a:r>
                        <a:rPr lang="en-GB" sz="1200" baseline="0" dirty="0"/>
                        <a:t> Quantum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202" name="Shape 202"/>
          <p:cNvGraphicFramePr/>
          <p:nvPr/>
        </p:nvGraphicFramePr>
        <p:xfrm>
          <a:off x="5026285" y="1160294"/>
          <a:ext cx="2935572" cy="3507240"/>
        </p:xfrm>
        <a:graphic>
          <a:graphicData uri="http://schemas.openxmlformats.org/drawingml/2006/table">
            <a:tbl>
              <a:tblPr firstRow="1" bandRow="1">
                <a:noFill/>
              </a:tblPr>
              <a:tblGrid>
                <a:gridCol w="2935572">
                  <a:extLst>
                    <a:ext uri="{9D8B030D-6E8A-4147-A177-3AD203B41FA5}">
                      <a16:colId xmlns:a16="http://schemas.microsoft.com/office/drawing/2014/main" val="20000"/>
                    </a:ext>
                  </a:extLst>
                </a:gridCol>
              </a:tblGrid>
              <a:tr h="323439">
                <a:tc>
                  <a:txBody>
                    <a:bodyPr/>
                    <a:lstStyle/>
                    <a:p>
                      <a:pPr lvl="0" rtl="0">
                        <a:lnSpc>
                          <a:spcPct val="100000"/>
                        </a:lnSpc>
                        <a:spcBef>
                          <a:spcPts val="0"/>
                        </a:spcBef>
                        <a:buNone/>
                      </a:pPr>
                      <a:r>
                        <a:rPr lang="en-GB" sz="1200" b="0" dirty="0">
                          <a:solidFill>
                            <a:schemeClr val="tx1"/>
                          </a:solidFill>
                        </a:rPr>
                        <a:t>Introduction to waves </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2608">
                <a:tc>
                  <a:txBody>
                    <a:bodyPr/>
                    <a:lstStyle/>
                    <a:p>
                      <a:pPr lvl="0" rtl="0">
                        <a:lnSpc>
                          <a:spcPct val="100000"/>
                        </a:lnSpc>
                        <a:spcBef>
                          <a:spcPts val="0"/>
                        </a:spcBef>
                        <a:buNone/>
                      </a:pPr>
                      <a:r>
                        <a:rPr lang="en-GB" sz="1200" dirty="0"/>
                        <a:t>Wave properties and oscilloscopes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608">
                <a:tc>
                  <a:txBody>
                    <a:bodyPr/>
                    <a:lstStyle/>
                    <a:p>
                      <a:pPr lvl="0" rtl="0">
                        <a:lnSpc>
                          <a:spcPct val="100000"/>
                        </a:lnSpc>
                        <a:spcBef>
                          <a:spcPts val="0"/>
                        </a:spcBef>
                        <a:buNone/>
                      </a:pPr>
                      <a:r>
                        <a:rPr lang="en-GB" sz="1200" b="0" dirty="0">
                          <a:solidFill>
                            <a:schemeClr val="tx1"/>
                          </a:solidFill>
                        </a:rPr>
                        <a:t>Electromagnetic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Reflection and refraction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Snell’s Law</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Total internal reflection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1704843"/>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Polarisation and intensity</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Superposition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0387550"/>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Diffraction of waves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0086962"/>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Youngs Double slit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1056647"/>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Stationary vs. progressive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763385"/>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Measuring the speed of sound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6022920"/>
                  </a:ext>
                </a:extLst>
              </a:tr>
            </a:tbl>
          </a:graphicData>
        </a:graphic>
      </p:graphicFrame>
      <p:cxnSp>
        <p:nvCxnSpPr>
          <p:cNvPr id="203" name="Shape 203"/>
          <p:cNvCxnSpPr/>
          <p:nvPr/>
        </p:nvCxnSpPr>
        <p:spPr>
          <a:xfrm>
            <a:off x="2744535" y="1369693"/>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4614196" y="1396368"/>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3450335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pic>
        <p:nvPicPr>
          <p:cNvPr id="192" name="Shape 192" descr="Other resolutions: 240 × 240"/>
          <p:cNvPicPr preferRelativeResize="0"/>
          <p:nvPr/>
        </p:nvPicPr>
        <p:blipFill>
          <a:blip r:embed="rId3">
            <a:alphaModFix/>
          </a:blip>
          <a:stretch>
            <a:fillRect/>
          </a:stretch>
        </p:blipFill>
        <p:spPr>
          <a:xfrm>
            <a:off x="1143000" y="0"/>
            <a:ext cx="6858000" cy="5319187"/>
          </a:xfrm>
          <a:prstGeom prst="rect">
            <a:avLst/>
          </a:prstGeom>
          <a:noFill/>
          <a:ln>
            <a:noFill/>
          </a:ln>
        </p:spPr>
      </p:pic>
      <p:sp>
        <p:nvSpPr>
          <p:cNvPr id="194" name="Shape 194"/>
          <p:cNvSpPr/>
          <p:nvPr/>
        </p:nvSpPr>
        <p:spPr>
          <a:xfrm>
            <a:off x="832370" y="981844"/>
            <a:ext cx="7431866" cy="923174"/>
          </a:xfrm>
          <a:prstGeom prst="roundRect">
            <a:avLst>
              <a:gd name="adj" fmla="val 16667"/>
            </a:avLst>
          </a:prstGeom>
          <a:solidFill>
            <a:srgbClr val="64FF73">
              <a:alpha val="98460"/>
            </a:srgb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polarisation of waves</a:t>
            </a:r>
          </a:p>
        </p:txBody>
      </p:sp>
      <p:sp>
        <p:nvSpPr>
          <p:cNvPr id="195" name="Shape 195"/>
          <p:cNvSpPr/>
          <p:nvPr/>
        </p:nvSpPr>
        <p:spPr>
          <a:xfrm>
            <a:off x="832370" y="2432485"/>
            <a:ext cx="7431866" cy="836382"/>
          </a:xfrm>
          <a:prstGeom prst="roundRect">
            <a:avLst>
              <a:gd name="adj" fmla="val 16667"/>
            </a:avLst>
          </a:prstGeom>
          <a:solidFill>
            <a:schemeClr val="bg2">
              <a:lumMod val="20000"/>
              <a:lumOff val="8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experiments to show polarisation</a:t>
            </a:r>
          </a:p>
        </p:txBody>
      </p:sp>
      <p:sp>
        <p:nvSpPr>
          <p:cNvPr id="196" name="Shape 196"/>
          <p:cNvSpPr/>
          <p:nvPr/>
        </p:nvSpPr>
        <p:spPr>
          <a:xfrm>
            <a:off x="832370" y="3743465"/>
            <a:ext cx="7431866" cy="836382"/>
          </a:xfrm>
          <a:prstGeom prst="roundRect">
            <a:avLst>
              <a:gd name="adj" fmla="val 16667"/>
            </a:avLst>
          </a:prstGeom>
          <a:solidFill>
            <a:schemeClr val="accent2">
              <a:lumMod val="40000"/>
              <a:lumOff val="6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what is meant by intensity</a:t>
            </a:r>
          </a:p>
        </p:txBody>
      </p:sp>
      <p:sp>
        <p:nvSpPr>
          <p:cNvPr id="9" name="Shape 118">
            <a:extLst>
              <a:ext uri="{FF2B5EF4-FFF2-40B4-BE49-F238E27FC236}">
                <a16:creationId xmlns:a16="http://schemas.microsoft.com/office/drawing/2014/main" id="{3AEB5038-DF6D-4DE8-AF59-2FDA1B837099}"/>
              </a:ext>
            </a:extLst>
          </p:cNvPr>
          <p:cNvSpPr txBox="1">
            <a:spLocks noGrp="1"/>
          </p:cNvSpPr>
          <p:nvPr>
            <p:ph type="ctrTitle"/>
          </p:nvPr>
        </p:nvSpPr>
        <p:spPr>
          <a:xfrm>
            <a:off x="258503" y="143763"/>
            <a:ext cx="8513708" cy="560130"/>
          </a:xfrm>
          <a:prstGeom prst="rect">
            <a:avLst/>
          </a:prstGeom>
          <a:solidFill>
            <a:srgbClr val="1C4587"/>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omic Sans MS"/>
              <a:buNone/>
            </a:pPr>
            <a:r>
              <a:rPr lang="en-GB" dirty="0">
                <a:solidFill>
                  <a:srgbClr val="FFFFFF"/>
                </a:solidFill>
              </a:rPr>
              <a:t>Polarisation and intensity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5" name="Shape 296">
            <a:extLst>
              <a:ext uri="{FF2B5EF4-FFF2-40B4-BE49-F238E27FC236}">
                <a16:creationId xmlns:a16="http://schemas.microsoft.com/office/drawing/2014/main" id="{20B60667-EA8E-4D05-BFE2-0D6AF5F4018D}"/>
              </a:ext>
            </a:extLst>
          </p:cNvPr>
          <p:cNvSpPr txBox="1"/>
          <p:nvPr/>
        </p:nvSpPr>
        <p:spPr>
          <a:xfrm>
            <a:off x="0" y="1"/>
            <a:ext cx="9144000" cy="276975"/>
          </a:xfrm>
          <a:prstGeom prst="rect">
            <a:avLst/>
          </a:prstGeom>
          <a:solidFill>
            <a:srgbClr val="84FE72">
              <a:alpha val="98850"/>
            </a:srgb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what is meant by polarisation of waves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3" name="Title 2">
            <a:extLst>
              <a:ext uri="{FF2B5EF4-FFF2-40B4-BE49-F238E27FC236}">
                <a16:creationId xmlns:a16="http://schemas.microsoft.com/office/drawing/2014/main" id="{7E2ED7D0-6DF0-4D24-B06B-4BC027C9158D}"/>
              </a:ext>
            </a:extLst>
          </p:cNvPr>
          <p:cNvSpPr>
            <a:spLocks noGrp="1"/>
          </p:cNvSpPr>
          <p:nvPr>
            <p:ph type="title"/>
          </p:nvPr>
        </p:nvSpPr>
        <p:spPr>
          <a:xfrm>
            <a:off x="606391" y="4173154"/>
            <a:ext cx="8460607" cy="857250"/>
          </a:xfrm>
        </p:spPr>
        <p:txBody>
          <a:bodyPr/>
          <a:lstStyle/>
          <a:p>
            <a:pPr algn="l"/>
            <a:r>
              <a:rPr lang="en-GB" sz="1800" dirty="0">
                <a:latin typeface="+mj-lt"/>
              </a:rPr>
              <a:t>Polarisation is filtering of light into a particular plane</a:t>
            </a:r>
          </a:p>
        </p:txBody>
      </p:sp>
      <p:pic>
        <p:nvPicPr>
          <p:cNvPr id="1026" name="Picture 2" descr="Polarization | Baumer Switzerland">
            <a:extLst>
              <a:ext uri="{FF2B5EF4-FFF2-40B4-BE49-F238E27FC236}">
                <a16:creationId xmlns:a16="http://schemas.microsoft.com/office/drawing/2014/main" id="{1928D140-5497-45F4-86AC-2BBC101455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629" y="1"/>
            <a:ext cx="8653112" cy="486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53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5" name="Title 2">
            <a:extLst>
              <a:ext uri="{FF2B5EF4-FFF2-40B4-BE49-F238E27FC236}">
                <a16:creationId xmlns:a16="http://schemas.microsoft.com/office/drawing/2014/main" id="{9B71BF1F-96F4-4295-BB4D-88B56056F157}"/>
              </a:ext>
            </a:extLst>
          </p:cNvPr>
          <p:cNvSpPr>
            <a:spLocks noGrp="1"/>
          </p:cNvSpPr>
          <p:nvPr>
            <p:ph type="title"/>
          </p:nvPr>
        </p:nvSpPr>
        <p:spPr>
          <a:xfrm>
            <a:off x="181536" y="3155971"/>
            <a:ext cx="8147147" cy="857250"/>
          </a:xfrm>
        </p:spPr>
        <p:txBody>
          <a:bodyPr/>
          <a:lstStyle/>
          <a:p>
            <a:pPr algn="l"/>
            <a:r>
              <a:rPr lang="en-GB" sz="1800" dirty="0">
                <a:latin typeface="+mj-lt"/>
              </a:rPr>
              <a:t>Using the semi-circular block find its refractive index</a:t>
            </a:r>
            <a:br>
              <a:rPr lang="en-GB" sz="1800" dirty="0">
                <a:latin typeface="+mj-lt"/>
              </a:rPr>
            </a:br>
            <a:br>
              <a:rPr lang="en-GB" sz="1800" dirty="0">
                <a:latin typeface="+mj-lt"/>
              </a:rPr>
            </a:br>
            <a:r>
              <a:rPr lang="en-GB" sz="1800" dirty="0">
                <a:latin typeface="+mj-lt"/>
              </a:rPr>
              <a:t>What property of the semi-circular block makes it suited for this purpose?</a:t>
            </a:r>
            <a:br>
              <a:rPr lang="en-GB" sz="1800" dirty="0">
                <a:latin typeface="+mj-lt"/>
              </a:rPr>
            </a:br>
            <a:br>
              <a:rPr lang="en-GB" sz="1800" dirty="0">
                <a:latin typeface="+mj-lt"/>
              </a:rPr>
            </a:br>
            <a:endParaRPr lang="en-GB" sz="1800" dirty="0">
              <a:latin typeface="+mj-lt"/>
            </a:endParaRPr>
          </a:p>
        </p:txBody>
      </p:sp>
      <p:pic>
        <p:nvPicPr>
          <p:cNvPr id="2" name="Picture 2" descr="Which Photography Filter is the best?">
            <a:extLst>
              <a:ext uri="{FF2B5EF4-FFF2-40B4-BE49-F238E27FC236}">
                <a16:creationId xmlns:a16="http://schemas.microsoft.com/office/drawing/2014/main" id="{0D7C7D25-9200-4DC0-AA4A-686000E8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4636"/>
            <a:ext cx="9144000" cy="609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6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0" y="1"/>
            <a:ext cx="9144000" cy="276974"/>
          </a:xfrm>
          <a:prstGeom prst="rect">
            <a:avLst/>
          </a:prstGeom>
          <a:solidFill>
            <a:srgbClr val="CCFFCC"/>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Describe the differences between types of waves</a:t>
            </a:r>
          </a:p>
          <a:p>
            <a:pPr defTabSz="685800">
              <a:buSzPct val="25000"/>
            </a:pPr>
            <a:endParaRPr lang="en-GB" sz="1350" b="1" dirty="0">
              <a:latin typeface="Comic Sans MS"/>
              <a:ea typeface="Comic Sans MS"/>
              <a:cs typeface="Comic Sans MS"/>
              <a:sym typeface="Comic Sans MS"/>
            </a:endParaRPr>
          </a:p>
        </p:txBody>
      </p:sp>
      <p:sp>
        <p:nvSpPr>
          <p:cNvPr id="203" name="Shape 203"/>
          <p:cNvSpPr txBox="1">
            <a:spLocks noGrp="1"/>
          </p:cNvSpPr>
          <p:nvPr>
            <p:ph type="title"/>
          </p:nvPr>
        </p:nvSpPr>
        <p:spPr>
          <a:xfrm>
            <a:off x="208810" y="340408"/>
            <a:ext cx="3086100" cy="512549"/>
          </a:xfrm>
          <a:prstGeom prst="rect">
            <a:avLst/>
          </a:prstGeom>
          <a:solidFill>
            <a:schemeClr val="dk1">
              <a:alpha val="62750"/>
            </a:schemeClr>
          </a:solidFill>
          <a:ln>
            <a:noFill/>
          </a:ln>
        </p:spPr>
        <p:txBody>
          <a:bodyPr lIns="68569" tIns="34275" rIns="68569" bIns="34275" anchor="ctr" anchorCtr="0">
            <a:noAutofit/>
          </a:bodyPr>
          <a:lstStyle/>
          <a:p>
            <a:pPr>
              <a:buClr>
                <a:schemeClr val="lt1"/>
              </a:buClr>
              <a:buSzPct val="25000"/>
            </a:pPr>
            <a:r>
              <a:rPr lang="en-GB" sz="2969" dirty="0">
                <a:solidFill>
                  <a:schemeClr val="lt1"/>
                </a:solidFill>
              </a:rPr>
              <a:t>What is a wave?</a:t>
            </a:r>
          </a:p>
        </p:txBody>
      </p:sp>
      <p:pic>
        <p:nvPicPr>
          <p:cNvPr id="204" name="Shape 204"/>
          <p:cNvPicPr preferRelativeResize="0"/>
          <p:nvPr/>
        </p:nvPicPr>
        <p:blipFill>
          <a:blip r:embed="rId3">
            <a:alphaModFix/>
          </a:blip>
          <a:stretch>
            <a:fillRect/>
          </a:stretch>
        </p:blipFill>
        <p:spPr>
          <a:xfrm>
            <a:off x="0" y="3523130"/>
            <a:ext cx="3098296" cy="1620370"/>
          </a:xfrm>
          <a:prstGeom prst="rect">
            <a:avLst/>
          </a:prstGeom>
          <a:noFill/>
          <a:ln>
            <a:noFill/>
          </a:ln>
        </p:spPr>
      </p:pic>
      <p:pic>
        <p:nvPicPr>
          <p:cNvPr id="205" name="Shape 205"/>
          <p:cNvPicPr preferRelativeResize="0"/>
          <p:nvPr/>
        </p:nvPicPr>
        <p:blipFill>
          <a:blip r:embed="rId4">
            <a:alphaModFix/>
          </a:blip>
          <a:stretch>
            <a:fillRect/>
          </a:stretch>
        </p:blipFill>
        <p:spPr>
          <a:xfrm>
            <a:off x="3098295" y="3523130"/>
            <a:ext cx="2569231" cy="1620369"/>
          </a:xfrm>
          <a:prstGeom prst="rect">
            <a:avLst/>
          </a:prstGeom>
          <a:noFill/>
          <a:ln>
            <a:noFill/>
          </a:ln>
        </p:spPr>
      </p:pic>
      <p:pic>
        <p:nvPicPr>
          <p:cNvPr id="206" name="Shape 206"/>
          <p:cNvPicPr preferRelativeResize="0"/>
          <p:nvPr/>
        </p:nvPicPr>
        <p:blipFill>
          <a:blip r:embed="rId5">
            <a:alphaModFix/>
          </a:blip>
          <a:stretch>
            <a:fillRect/>
          </a:stretch>
        </p:blipFill>
        <p:spPr>
          <a:xfrm>
            <a:off x="5667526" y="3523130"/>
            <a:ext cx="3476474" cy="162036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5" name="Title 2">
            <a:extLst>
              <a:ext uri="{FF2B5EF4-FFF2-40B4-BE49-F238E27FC236}">
                <a16:creationId xmlns:a16="http://schemas.microsoft.com/office/drawing/2014/main" id="{9B71BF1F-96F4-4295-BB4D-88B56056F157}"/>
              </a:ext>
            </a:extLst>
          </p:cNvPr>
          <p:cNvSpPr>
            <a:spLocks noGrp="1"/>
          </p:cNvSpPr>
          <p:nvPr>
            <p:ph type="title"/>
          </p:nvPr>
        </p:nvSpPr>
        <p:spPr>
          <a:xfrm>
            <a:off x="181536" y="3155971"/>
            <a:ext cx="8147147" cy="857250"/>
          </a:xfrm>
        </p:spPr>
        <p:txBody>
          <a:bodyPr/>
          <a:lstStyle/>
          <a:p>
            <a:pPr algn="l"/>
            <a:r>
              <a:rPr lang="en-GB" sz="1800" dirty="0">
                <a:latin typeface="+mj-lt"/>
              </a:rPr>
              <a:t>Using the semi-circular block find its refractive index</a:t>
            </a:r>
            <a:br>
              <a:rPr lang="en-GB" sz="1800" dirty="0">
                <a:latin typeface="+mj-lt"/>
              </a:rPr>
            </a:br>
            <a:br>
              <a:rPr lang="en-GB" sz="1800" dirty="0">
                <a:latin typeface="+mj-lt"/>
              </a:rPr>
            </a:br>
            <a:r>
              <a:rPr lang="en-GB" sz="1800" dirty="0">
                <a:latin typeface="+mj-lt"/>
              </a:rPr>
              <a:t>What property of the semi-circular block makes it suited for this purpose?</a:t>
            </a:r>
            <a:br>
              <a:rPr lang="en-GB" sz="1800" dirty="0">
                <a:latin typeface="+mj-lt"/>
              </a:rPr>
            </a:br>
            <a:br>
              <a:rPr lang="en-GB" sz="1800" dirty="0">
                <a:latin typeface="+mj-lt"/>
              </a:rPr>
            </a:br>
            <a:endParaRPr lang="en-GB" sz="1800" dirty="0">
              <a:latin typeface="+mj-lt"/>
            </a:endParaRPr>
          </a:p>
        </p:txBody>
      </p:sp>
      <p:pic>
        <p:nvPicPr>
          <p:cNvPr id="2052" name="Picture 4" descr="The Magic of Polarizing UV Filters | by Jameses Tech | Medium">
            <a:extLst>
              <a:ext uri="{FF2B5EF4-FFF2-40B4-BE49-F238E27FC236}">
                <a16:creationId xmlns:a16="http://schemas.microsoft.com/office/drawing/2014/main" id="{925CA66A-845F-4D32-9E26-B4B328F0F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561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5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276975"/>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experiments to show polarisation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5" name="Title 2">
            <a:extLst>
              <a:ext uri="{FF2B5EF4-FFF2-40B4-BE49-F238E27FC236}">
                <a16:creationId xmlns:a16="http://schemas.microsoft.com/office/drawing/2014/main" id="{9B71BF1F-96F4-4295-BB4D-88B56056F157}"/>
              </a:ext>
            </a:extLst>
          </p:cNvPr>
          <p:cNvSpPr>
            <a:spLocks noGrp="1"/>
          </p:cNvSpPr>
          <p:nvPr>
            <p:ph type="title"/>
          </p:nvPr>
        </p:nvSpPr>
        <p:spPr>
          <a:xfrm>
            <a:off x="361840" y="3996649"/>
            <a:ext cx="8147147" cy="857250"/>
          </a:xfrm>
        </p:spPr>
        <p:txBody>
          <a:bodyPr/>
          <a:lstStyle/>
          <a:p>
            <a:pPr algn="l"/>
            <a:r>
              <a:rPr lang="en-GB" sz="1800" dirty="0">
                <a:latin typeface="+mj-lt"/>
              </a:rPr>
              <a:t>Rotate the analyser in 10° intervals and record the light intensity</a:t>
            </a:r>
          </a:p>
        </p:txBody>
      </p:sp>
      <p:pic>
        <p:nvPicPr>
          <p:cNvPr id="3078" name="Picture 6" descr="Malus Law Calculator with steps - Light polarization">
            <a:extLst>
              <a:ext uri="{FF2B5EF4-FFF2-40B4-BE49-F238E27FC236}">
                <a16:creationId xmlns:a16="http://schemas.microsoft.com/office/drawing/2014/main" id="{F8842650-62FC-461A-8930-C35D4894E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03" b="19175"/>
          <a:stretch/>
        </p:blipFill>
        <p:spPr bwMode="auto">
          <a:xfrm>
            <a:off x="1011019" y="364791"/>
            <a:ext cx="7121962" cy="32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347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276975"/>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experiments to show polarisation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3080" name="Picture 8" descr="Lecture 18">
            <a:extLst>
              <a:ext uri="{FF2B5EF4-FFF2-40B4-BE49-F238E27FC236}">
                <a16:creationId xmlns:a16="http://schemas.microsoft.com/office/drawing/2014/main" id="{6CAA901A-227B-47FA-9CCA-A461B0367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18" y="460411"/>
            <a:ext cx="6489610" cy="456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7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276975"/>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experiments to show polarisation</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3076" name="Picture 4" descr="Polarisation - Fradley Physics">
            <a:extLst>
              <a:ext uri="{FF2B5EF4-FFF2-40B4-BE49-F238E27FC236}">
                <a16:creationId xmlns:a16="http://schemas.microsoft.com/office/drawing/2014/main" id="{BF3CE21D-7239-4DD9-9744-CF4F4D24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658228"/>
            <a:ext cx="69723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172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7"/>
        <p:cNvGrpSpPr/>
        <p:nvPr/>
      </p:nvGrpSpPr>
      <p:grpSpPr>
        <a:xfrm>
          <a:off x="0" y="0"/>
          <a:ext cx="0" cy="0"/>
          <a:chOff x="0" y="0"/>
          <a:chExt cx="0" cy="0"/>
        </a:xfrm>
      </p:grpSpPr>
      <p:pic>
        <p:nvPicPr>
          <p:cNvPr id="1026" name="Picture 2" descr="Science Journal">
            <a:extLst>
              <a:ext uri="{FF2B5EF4-FFF2-40B4-BE49-F238E27FC236}">
                <a16:creationId xmlns:a16="http://schemas.microsoft.com/office/drawing/2014/main" id="{BA60269A-5A31-4DE9-B7A2-368D450EA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88"/>
          <a:stretch/>
        </p:blipFill>
        <p:spPr bwMode="auto">
          <a:xfrm>
            <a:off x="0" y="550286"/>
            <a:ext cx="6973827" cy="4212959"/>
          </a:xfrm>
          <a:prstGeom prst="rect">
            <a:avLst/>
          </a:prstGeom>
          <a:noFill/>
          <a:extLst>
            <a:ext uri="{909E8E84-426E-40DD-AFC4-6F175D3DCCD1}">
              <a14:hiddenFill xmlns:a14="http://schemas.microsoft.com/office/drawing/2010/main">
                <a:solidFill>
                  <a:srgbClr val="FFFFFF"/>
                </a:solidFill>
              </a14:hiddenFill>
            </a:ext>
          </a:extLst>
        </p:spPr>
      </p:pic>
      <p:sp>
        <p:nvSpPr>
          <p:cNvPr id="360" name="Shape 360"/>
          <p:cNvSpPr txBox="1"/>
          <p:nvPr/>
        </p:nvSpPr>
        <p:spPr>
          <a:xfrm>
            <a:off x="0" y="1"/>
            <a:ext cx="9144000" cy="276999"/>
          </a:xfrm>
          <a:prstGeom prst="rect">
            <a:avLst/>
          </a:prstGeom>
          <a:solidFill>
            <a:srgbClr val="EAD1DC"/>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what is meant by intensity</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4" name="Title 2">
            <a:extLst>
              <a:ext uri="{FF2B5EF4-FFF2-40B4-BE49-F238E27FC236}">
                <a16:creationId xmlns:a16="http://schemas.microsoft.com/office/drawing/2014/main" id="{971886EF-4875-4113-819A-679CB3B01B66}"/>
              </a:ext>
            </a:extLst>
          </p:cNvPr>
          <p:cNvSpPr>
            <a:spLocks noGrp="1"/>
          </p:cNvSpPr>
          <p:nvPr>
            <p:ph type="title"/>
          </p:nvPr>
        </p:nvSpPr>
        <p:spPr>
          <a:xfrm>
            <a:off x="6225989" y="804704"/>
            <a:ext cx="2736476" cy="1291383"/>
          </a:xfrm>
        </p:spPr>
        <p:txBody>
          <a:bodyPr/>
          <a:lstStyle/>
          <a:p>
            <a:pPr algn="l"/>
            <a:r>
              <a:rPr lang="en-GB" sz="1800" dirty="0">
                <a:latin typeface="+mj-lt"/>
              </a:rPr>
              <a:t>Intensity is the power per unit area (Wm</a:t>
            </a:r>
            <a:r>
              <a:rPr lang="en-GB" sz="1800" baseline="30000" dirty="0">
                <a:latin typeface="+mj-lt"/>
              </a:rPr>
              <a:t>-2</a:t>
            </a:r>
            <a:r>
              <a:rPr lang="en-GB" sz="1800" dirty="0">
                <a:latin typeface="+mj-lt"/>
              </a:rPr>
              <a:t>)</a:t>
            </a:r>
            <a:br>
              <a:rPr lang="en-GB" sz="1800" dirty="0">
                <a:latin typeface="+mj-lt"/>
              </a:rPr>
            </a:br>
            <a:br>
              <a:rPr lang="en-GB" sz="1800" dirty="0">
                <a:latin typeface="+mj-lt"/>
              </a:rPr>
            </a:br>
            <a:r>
              <a:rPr lang="en-GB" sz="1800" dirty="0">
                <a:latin typeface="+mj-lt"/>
              </a:rPr>
              <a:t>I = P/A</a:t>
            </a:r>
          </a:p>
        </p:txBody>
      </p:sp>
      <p:sp>
        <p:nvSpPr>
          <p:cNvPr id="5" name="Title 2">
            <a:extLst>
              <a:ext uri="{FF2B5EF4-FFF2-40B4-BE49-F238E27FC236}">
                <a16:creationId xmlns:a16="http://schemas.microsoft.com/office/drawing/2014/main" id="{27D0BB84-F75D-4E8A-89FB-C20619ABF5EB}"/>
              </a:ext>
            </a:extLst>
          </p:cNvPr>
          <p:cNvSpPr txBox="1">
            <a:spLocks/>
          </p:cNvSpPr>
          <p:nvPr/>
        </p:nvSpPr>
        <p:spPr>
          <a:xfrm>
            <a:off x="6445344" y="3287807"/>
            <a:ext cx="2682689" cy="123553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000000"/>
              </a:buClr>
              <a:buSzTx/>
              <a:buFont typeface="Comic Sans MS"/>
              <a:buNone/>
              <a:tabLst/>
              <a:defRPr/>
            </a:pPr>
            <a:r>
              <a:rPr kumimoji="0" lang="en-GB" sz="1800" b="0" i="0" u="none" strike="noStrike" kern="0" cap="none" spc="0" normalizeH="0" baseline="0" noProof="0" dirty="0">
                <a:ln>
                  <a:noFill/>
                </a:ln>
                <a:solidFill>
                  <a:srgbClr val="000000"/>
                </a:solidFill>
                <a:effectLst/>
                <a:uLnTx/>
                <a:uFillTx/>
                <a:latin typeface="Arial"/>
                <a:sym typeface="Comic Sans MS"/>
              </a:rPr>
              <a:t>Intensity follows an </a:t>
            </a:r>
            <a:r>
              <a:rPr kumimoji="0" lang="en-GB" sz="1800" b="0" i="1" u="none" strike="noStrike" kern="0" cap="none" spc="0" normalizeH="0" baseline="0" noProof="0" dirty="0">
                <a:ln>
                  <a:noFill/>
                </a:ln>
                <a:solidFill>
                  <a:srgbClr val="000000"/>
                </a:solidFill>
                <a:effectLst/>
                <a:uLnTx/>
                <a:uFillTx/>
                <a:latin typeface="Arial"/>
                <a:sym typeface="Comic Sans MS"/>
              </a:rPr>
              <a:t>inverse square law</a:t>
            </a:r>
            <a:r>
              <a:rPr kumimoji="0" lang="en-GB" sz="1800" b="0" i="0" u="none" strike="noStrike" kern="0" cap="none" spc="0" normalizeH="0" baseline="0" noProof="0" dirty="0">
                <a:ln>
                  <a:noFill/>
                </a:ln>
                <a:solidFill>
                  <a:srgbClr val="000000"/>
                </a:solidFill>
                <a:effectLst/>
                <a:uLnTx/>
                <a:uFillTx/>
                <a:latin typeface="Arial"/>
                <a:sym typeface="Comic Sans MS"/>
              </a:rPr>
              <a:t> with distance from source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7"/>
        <p:cNvGrpSpPr/>
        <p:nvPr/>
      </p:nvGrpSpPr>
      <p:grpSpPr>
        <a:xfrm>
          <a:off x="0" y="0"/>
          <a:ext cx="0" cy="0"/>
          <a:chOff x="0" y="0"/>
          <a:chExt cx="0" cy="0"/>
        </a:xfrm>
      </p:grpSpPr>
      <p:pic>
        <p:nvPicPr>
          <p:cNvPr id="2050" name="Picture 2" descr="Waves and Electromagnetic Radiation">
            <a:extLst>
              <a:ext uri="{FF2B5EF4-FFF2-40B4-BE49-F238E27FC236}">
                <a16:creationId xmlns:a16="http://schemas.microsoft.com/office/drawing/2014/main" id="{F6DCAD4D-342A-4D77-99E2-64AA9B591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438"/>
            <a:ext cx="9144000" cy="4892727"/>
          </a:xfrm>
          <a:prstGeom prst="rect">
            <a:avLst/>
          </a:prstGeom>
          <a:noFill/>
          <a:extLst>
            <a:ext uri="{909E8E84-426E-40DD-AFC4-6F175D3DCCD1}">
              <a14:hiddenFill xmlns:a14="http://schemas.microsoft.com/office/drawing/2010/main">
                <a:solidFill>
                  <a:srgbClr val="FFFFFF"/>
                </a:solidFill>
              </a14:hiddenFill>
            </a:ext>
          </a:extLst>
        </p:spPr>
      </p:pic>
      <p:sp>
        <p:nvSpPr>
          <p:cNvPr id="360" name="Shape 360"/>
          <p:cNvSpPr txBox="1"/>
          <p:nvPr/>
        </p:nvSpPr>
        <p:spPr>
          <a:xfrm>
            <a:off x="0" y="1"/>
            <a:ext cx="9144000" cy="276999"/>
          </a:xfrm>
          <a:prstGeom prst="rect">
            <a:avLst/>
          </a:prstGeom>
          <a:solidFill>
            <a:srgbClr val="EAD1DC"/>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Explain what is meant by intensity</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4" name="Title 2">
            <a:extLst>
              <a:ext uri="{FF2B5EF4-FFF2-40B4-BE49-F238E27FC236}">
                <a16:creationId xmlns:a16="http://schemas.microsoft.com/office/drawing/2014/main" id="{971886EF-4875-4113-819A-679CB3B01B66}"/>
              </a:ext>
            </a:extLst>
          </p:cNvPr>
          <p:cNvSpPr>
            <a:spLocks noGrp="1"/>
          </p:cNvSpPr>
          <p:nvPr>
            <p:ph type="title"/>
          </p:nvPr>
        </p:nvSpPr>
        <p:spPr>
          <a:xfrm>
            <a:off x="490819" y="629893"/>
            <a:ext cx="2581834" cy="674471"/>
          </a:xfrm>
        </p:spPr>
        <p:txBody>
          <a:bodyPr/>
          <a:lstStyle/>
          <a:p>
            <a:pPr algn="l"/>
            <a:r>
              <a:rPr lang="en-GB" sz="1800" dirty="0">
                <a:solidFill>
                  <a:schemeClr val="bg1"/>
                </a:solidFill>
                <a:latin typeface="+mj-lt"/>
              </a:rPr>
              <a:t>The higher the intensity the higher the amplitude of a wave</a:t>
            </a:r>
          </a:p>
        </p:txBody>
      </p:sp>
      <p:sp>
        <p:nvSpPr>
          <p:cNvPr id="7" name="Title 2">
            <a:extLst>
              <a:ext uri="{FF2B5EF4-FFF2-40B4-BE49-F238E27FC236}">
                <a16:creationId xmlns:a16="http://schemas.microsoft.com/office/drawing/2014/main" id="{BE926FA1-1906-4003-A353-B2B629080A20}"/>
              </a:ext>
            </a:extLst>
          </p:cNvPr>
          <p:cNvSpPr txBox="1">
            <a:spLocks/>
          </p:cNvSpPr>
          <p:nvPr/>
        </p:nvSpPr>
        <p:spPr>
          <a:xfrm>
            <a:off x="5775512" y="2770094"/>
            <a:ext cx="2480982" cy="83707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000000"/>
              </a:buClr>
              <a:buSzTx/>
              <a:buFont typeface="Comic Sans MS"/>
              <a:buNone/>
              <a:tabLst/>
              <a:defRPr/>
            </a:pPr>
            <a:r>
              <a:rPr kumimoji="0" lang="en-GB" sz="1800" b="0" i="0" u="none" strike="noStrike" kern="0" cap="none" spc="0" normalizeH="0" baseline="0" noProof="0" dirty="0">
                <a:ln>
                  <a:noFill/>
                </a:ln>
                <a:solidFill>
                  <a:srgbClr val="FFFFFF"/>
                </a:solidFill>
                <a:effectLst/>
                <a:uLnTx/>
                <a:uFillTx/>
                <a:latin typeface="Arial"/>
                <a:sym typeface="Comic Sans MS"/>
              </a:rPr>
              <a:t>Amplitude decreases from wave source and intensity decreases</a:t>
            </a:r>
          </a:p>
        </p:txBody>
      </p:sp>
      <p:cxnSp>
        <p:nvCxnSpPr>
          <p:cNvPr id="3" name="Straight Arrow Connector 2">
            <a:extLst>
              <a:ext uri="{FF2B5EF4-FFF2-40B4-BE49-F238E27FC236}">
                <a16:creationId xmlns:a16="http://schemas.microsoft.com/office/drawing/2014/main" id="{CE299ABA-4661-4FBC-8176-FD735B01CD7E}"/>
              </a:ext>
            </a:extLst>
          </p:cNvPr>
          <p:cNvCxnSpPr/>
          <p:nvPr/>
        </p:nvCxnSpPr>
        <p:spPr>
          <a:xfrm>
            <a:off x="4628050" y="2662518"/>
            <a:ext cx="2003612" cy="167415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D0984C1-6DDF-4768-88A8-5FE9E0273B31}"/>
              </a:ext>
            </a:extLst>
          </p:cNvPr>
          <p:cNvSpPr txBox="1">
            <a:spLocks/>
          </p:cNvSpPr>
          <p:nvPr/>
        </p:nvSpPr>
        <p:spPr>
          <a:xfrm>
            <a:off x="6511738" y="561748"/>
            <a:ext cx="1270747" cy="490150"/>
          </a:xfrm>
          <a:prstGeom prst="rect">
            <a:avLst/>
          </a:prstGeom>
          <a:noFill/>
          <a:ln>
            <a:solidFill>
              <a:schemeClr val="bg1"/>
            </a:solid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000000"/>
              </a:buClr>
              <a:buSzTx/>
              <a:buFont typeface="Comic Sans MS"/>
              <a:buNone/>
              <a:tabLst/>
              <a:defRPr/>
            </a:pPr>
            <a:r>
              <a:rPr kumimoji="0" lang="en-GB" sz="3200" b="0" i="0" u="none" strike="noStrike" kern="0" cap="none" spc="0" normalizeH="0" baseline="0" noProof="0" dirty="0">
                <a:ln>
                  <a:noFill/>
                </a:ln>
                <a:solidFill>
                  <a:srgbClr val="FFFFFF"/>
                </a:solidFill>
                <a:effectLst/>
                <a:uLnTx/>
                <a:uFillTx/>
                <a:latin typeface="Arial"/>
                <a:sym typeface="Comic Sans MS"/>
              </a:rPr>
              <a:t>I </a:t>
            </a:r>
            <a:r>
              <a:rPr kumimoji="0" lang="el-GR" sz="3200" b="0" i="0" u="none" strike="noStrike" kern="0" cap="none" spc="0" normalizeH="0" baseline="0" noProof="0" dirty="0">
                <a:ln>
                  <a:noFill/>
                </a:ln>
                <a:solidFill>
                  <a:srgbClr val="FFFFFF"/>
                </a:solidFill>
                <a:effectLst/>
                <a:uLnTx/>
                <a:uFillTx/>
                <a:latin typeface="Arial"/>
                <a:sym typeface="Comic Sans MS"/>
              </a:rPr>
              <a:t>α</a:t>
            </a:r>
            <a:r>
              <a:rPr kumimoji="0" lang="en-GB" sz="3200" b="0" i="0" u="none" strike="noStrike" kern="0" cap="none" spc="0" normalizeH="0" baseline="0" noProof="0" dirty="0">
                <a:ln>
                  <a:noFill/>
                </a:ln>
                <a:solidFill>
                  <a:srgbClr val="FFFFFF"/>
                </a:solidFill>
                <a:effectLst/>
                <a:uLnTx/>
                <a:uFillTx/>
                <a:latin typeface="Arial"/>
                <a:sym typeface="Comic Sans MS"/>
              </a:rPr>
              <a:t> A</a:t>
            </a:r>
            <a:r>
              <a:rPr kumimoji="0" lang="en-GB" sz="3200" b="0" i="0" u="none" strike="noStrike" kern="0" cap="none" spc="0" normalizeH="0" baseline="30000" noProof="0" dirty="0">
                <a:ln>
                  <a:noFill/>
                </a:ln>
                <a:solidFill>
                  <a:srgbClr val="FFFFFF"/>
                </a:solidFill>
                <a:effectLst/>
                <a:uLnTx/>
                <a:uFillTx/>
                <a:latin typeface="Arial"/>
                <a:sym typeface="Comic Sans MS"/>
              </a:rPr>
              <a:t>2</a:t>
            </a:r>
          </a:p>
        </p:txBody>
      </p:sp>
    </p:spTree>
    <p:extLst>
      <p:ext uri="{BB962C8B-B14F-4D97-AF65-F5344CB8AC3E}">
        <p14:creationId xmlns:p14="http://schemas.microsoft.com/office/powerpoint/2010/main" val="2437787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1026" name="Picture 2" descr="Breaking wave - Wikipedia">
            <a:extLst>
              <a:ext uri="{FF2B5EF4-FFF2-40B4-BE49-F238E27FC236}">
                <a16:creationId xmlns:a16="http://schemas.microsoft.com/office/drawing/2014/main" id="{379D4B7B-64CE-5B5E-A21F-134FA9E8F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0338"/>
            <a:ext cx="9143999" cy="6092189"/>
          </a:xfrm>
          <a:prstGeom prst="rect">
            <a:avLst/>
          </a:prstGeom>
          <a:noFill/>
          <a:extLst>
            <a:ext uri="{909E8E84-426E-40DD-AFC4-6F175D3DCCD1}">
              <a14:hiddenFill xmlns:a14="http://schemas.microsoft.com/office/drawing/2010/main">
                <a:solidFill>
                  <a:srgbClr val="FFFFFF"/>
                </a:solidFill>
              </a14:hiddenFill>
            </a:ext>
          </a:extLst>
        </p:spPr>
      </p:pic>
      <p:sp>
        <p:nvSpPr>
          <p:cNvPr id="97" name="Shape 97"/>
          <p:cNvSpPr txBox="1"/>
          <p:nvPr/>
        </p:nvSpPr>
        <p:spPr>
          <a:xfrm>
            <a:off x="0" y="1"/>
            <a:ext cx="9144000" cy="579352"/>
          </a:xfrm>
          <a:prstGeom prst="rect">
            <a:avLst/>
          </a:prstGeom>
          <a:solidFill>
            <a:schemeClr val="dk2"/>
          </a:solidFill>
          <a:ln>
            <a:noFill/>
          </a:ln>
        </p:spPr>
        <p:txBody>
          <a:bodyPr lIns="91425" tIns="45700" rIns="91425" bIns="45700" anchor="t" anchorCtr="0">
            <a:noAutofit/>
          </a:bodyPr>
          <a:lstStyle/>
          <a:p>
            <a:pPr marL="0" marR="0" lvl="0" indent="0" algn="ctr" rtl="0">
              <a:spcBef>
                <a:spcPts val="0"/>
              </a:spcBef>
              <a:buSzPct val="25000"/>
              <a:buNone/>
            </a:pPr>
            <a:r>
              <a:rPr lang="en-GB" sz="3600" b="1" dirty="0">
                <a:solidFill>
                  <a:srgbClr val="FFFFFF"/>
                </a:solidFill>
                <a:latin typeface="Comic Sans MS"/>
                <a:ea typeface="Comic Sans MS"/>
                <a:cs typeface="Comic Sans MS"/>
                <a:sym typeface="Comic Sans MS"/>
              </a:rPr>
              <a:t>Waves Part 2</a:t>
            </a:r>
          </a:p>
        </p:txBody>
      </p:sp>
      <p:sp>
        <p:nvSpPr>
          <p:cNvPr id="3" name="AutoShape 4" descr="Image result for cartoon man w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45387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3" name="Picture 2"/>
          <p:cNvPicPr>
            <a:picLocks noChangeAspect="1"/>
          </p:cNvPicPr>
          <p:nvPr/>
        </p:nvPicPr>
        <p:blipFill rotWithShape="1">
          <a:blip r:embed="rId3"/>
          <a:srcRect l="11865" r="13083"/>
          <a:stretch/>
        </p:blipFill>
        <p:spPr>
          <a:xfrm>
            <a:off x="0" y="-4243"/>
            <a:ext cx="9144000" cy="5143500"/>
          </a:xfrm>
          <a:prstGeom prst="rect">
            <a:avLst/>
          </a:prstGeom>
        </p:spPr>
      </p:pic>
      <p:graphicFrame>
        <p:nvGraphicFramePr>
          <p:cNvPr id="197" name="Shape 197"/>
          <p:cNvGraphicFramePr/>
          <p:nvPr/>
        </p:nvGraphicFramePr>
        <p:xfrm>
          <a:off x="1192936" y="1218719"/>
          <a:ext cx="1561781" cy="2788968"/>
        </p:xfrm>
        <a:graphic>
          <a:graphicData uri="http://schemas.openxmlformats.org/drawingml/2006/table">
            <a:tbl>
              <a:tblPr firstRow="1" bandRow="1">
                <a:noFill/>
              </a:tblPr>
              <a:tblGrid>
                <a:gridCol w="1561781">
                  <a:extLst>
                    <a:ext uri="{9D8B030D-6E8A-4147-A177-3AD203B41FA5}">
                      <a16:colId xmlns:a16="http://schemas.microsoft.com/office/drawing/2014/main" val="20000"/>
                    </a:ext>
                  </a:extLst>
                </a:gridCol>
              </a:tblGrid>
              <a:tr h="617228">
                <a:tc>
                  <a:txBody>
                    <a:bodyPr/>
                    <a:lstStyle/>
                    <a:p>
                      <a:pPr marL="0" marR="0" lvl="0" indent="0" algn="l" rtl="0">
                        <a:spcBef>
                          <a:spcPts val="0"/>
                        </a:spcBef>
                        <a:buSzPct val="25000"/>
                        <a:buNone/>
                      </a:pPr>
                      <a:r>
                        <a:rPr lang="en-GB" sz="1200" b="0" dirty="0">
                          <a:solidFill>
                            <a:schemeClr val="tx1"/>
                          </a:solidFill>
                        </a:rPr>
                        <a:t>1.</a:t>
                      </a:r>
                      <a:r>
                        <a:rPr lang="en-GB" sz="1200" b="0" baseline="0" dirty="0">
                          <a:solidFill>
                            <a:schemeClr val="tx1"/>
                          </a:solidFill>
                        </a:rPr>
                        <a:t> Development of practical skills in 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4348">
                <a:tc>
                  <a:txBody>
                    <a:bodyPr/>
                    <a:lstStyle/>
                    <a:p>
                      <a:pPr marL="0" marR="0" lvl="0" indent="0" algn="l" rtl="0">
                        <a:spcBef>
                          <a:spcPts val="0"/>
                        </a:spcBef>
                        <a:buSzPct val="25000"/>
                        <a:buNone/>
                      </a:pPr>
                      <a:r>
                        <a:rPr lang="en-GB" sz="1200" dirty="0"/>
                        <a:t>2.</a:t>
                      </a:r>
                      <a:r>
                        <a:rPr lang="en-GB" sz="1200" baseline="0" dirty="0"/>
                        <a:t> Foundations of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4348">
                <a:tc>
                  <a:txBody>
                    <a:bodyPr/>
                    <a:lstStyle/>
                    <a:p>
                      <a:pPr marL="0" marR="0" lvl="0" indent="0" algn="l" rtl="0">
                        <a:spcBef>
                          <a:spcPts val="0"/>
                        </a:spcBef>
                        <a:buSzPct val="25000"/>
                        <a:buNone/>
                      </a:pPr>
                      <a:r>
                        <a:rPr lang="en-GB" sz="1200" b="0" dirty="0">
                          <a:solidFill>
                            <a:schemeClr val="tx1"/>
                          </a:solidFill>
                        </a:rPr>
                        <a:t>3. Forces</a:t>
                      </a:r>
                      <a:r>
                        <a:rPr lang="en-GB" sz="1200" b="0" baseline="0" dirty="0">
                          <a:solidFill>
                            <a:schemeClr val="tx1"/>
                          </a:solidFill>
                        </a:rPr>
                        <a:t> and motion</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4348">
                <a:tc>
                  <a:txBody>
                    <a:bodyPr/>
                    <a:lstStyle/>
                    <a:p>
                      <a:pPr marL="0" marR="0" lvl="0" indent="0" algn="l" rtl="0">
                        <a:spcBef>
                          <a:spcPts val="0"/>
                        </a:spcBef>
                        <a:buSzPct val="25000"/>
                        <a:buNone/>
                      </a:pPr>
                      <a:r>
                        <a:rPr lang="en-GB" sz="1200" b="1" dirty="0">
                          <a:solidFill>
                            <a:schemeClr val="bg1"/>
                          </a:solidFill>
                        </a:rPr>
                        <a:t>4. Electrons, waves</a:t>
                      </a:r>
                      <a:r>
                        <a:rPr lang="en-GB" sz="1200" b="1" baseline="0" dirty="0">
                          <a:solidFill>
                            <a:schemeClr val="bg1"/>
                          </a:solidFill>
                        </a:rPr>
                        <a:t> and photons</a:t>
                      </a:r>
                      <a:endParaRPr lang="en-GB" sz="1200" b="1" dirty="0">
                        <a:solidFill>
                          <a:schemeClr val="bg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34348">
                <a:tc>
                  <a:txBody>
                    <a:bodyPr/>
                    <a:lstStyle/>
                    <a:p>
                      <a:pPr marL="0" marR="0" lvl="0" indent="0" algn="l" rtl="0">
                        <a:spcBef>
                          <a:spcPts val="0"/>
                        </a:spcBef>
                        <a:buNone/>
                      </a:pPr>
                      <a:r>
                        <a:rPr lang="en-GB" sz="1200" b="0" dirty="0">
                          <a:solidFill>
                            <a:schemeClr val="tx1"/>
                          </a:solidFill>
                        </a:rPr>
                        <a:t>5. Newtonian</a:t>
                      </a:r>
                      <a:r>
                        <a:rPr lang="en-GB" sz="1200" b="0" baseline="0" dirty="0">
                          <a:solidFill>
                            <a:schemeClr val="tx1"/>
                          </a:solidFill>
                        </a:rPr>
                        <a:t> world and astrophysics</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4348">
                <a:tc>
                  <a:txBody>
                    <a:bodyPr/>
                    <a:lstStyle/>
                    <a:p>
                      <a:pPr marL="0" marR="0" lvl="0" indent="0" algn="l" rtl="0">
                        <a:spcBef>
                          <a:spcPts val="0"/>
                        </a:spcBef>
                        <a:buNone/>
                      </a:pPr>
                      <a:r>
                        <a:rPr lang="en-GB" sz="1200" dirty="0"/>
                        <a:t>6. Particles</a:t>
                      </a:r>
                      <a:r>
                        <a:rPr lang="en-GB" sz="1200" baseline="0" dirty="0"/>
                        <a:t> and medical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98" name="Shape 198"/>
          <p:cNvSpPr txBox="1">
            <a:spLocks noGrp="1"/>
          </p:cNvSpPr>
          <p:nvPr>
            <p:ph type="ctrTitle"/>
          </p:nvPr>
        </p:nvSpPr>
        <p:spPr>
          <a:xfrm>
            <a:off x="329048" y="253688"/>
            <a:ext cx="5085116" cy="648675"/>
          </a:xfrm>
          <a:prstGeom prst="rect">
            <a:avLst/>
          </a:prstGeom>
          <a:noFill/>
          <a:ln>
            <a:noFill/>
          </a:ln>
        </p:spPr>
        <p:txBody>
          <a:bodyPr lIns="68569" tIns="34275" rIns="68569" bIns="34275" anchor="ctr" anchorCtr="0">
            <a:noAutofit/>
          </a:bodyPr>
          <a:lstStyle/>
          <a:p>
            <a:pPr algn="l">
              <a:buClr>
                <a:srgbClr val="FFFF00"/>
              </a:buClr>
              <a:buSzPct val="25000"/>
            </a:pPr>
            <a:r>
              <a:rPr lang="en-GB" b="1" dirty="0">
                <a:solidFill>
                  <a:schemeClr val="bg1"/>
                </a:solidFill>
                <a:effectLst>
                  <a:outerShdw blurRad="50800" dist="38100" dir="2700000" algn="tl" rotWithShape="0">
                    <a:prstClr val="black">
                      <a:alpha val="40000"/>
                    </a:prstClr>
                  </a:outerShdw>
                </a:effectLst>
              </a:rPr>
              <a:t>A-Level Physics</a:t>
            </a:r>
          </a:p>
        </p:txBody>
      </p:sp>
      <p:graphicFrame>
        <p:nvGraphicFramePr>
          <p:cNvPr id="201" name="Shape 201"/>
          <p:cNvGraphicFramePr/>
          <p:nvPr/>
        </p:nvGraphicFramePr>
        <p:xfrm>
          <a:off x="3134236" y="1195499"/>
          <a:ext cx="1479956" cy="2026944"/>
        </p:xfrm>
        <a:graphic>
          <a:graphicData uri="http://schemas.openxmlformats.org/drawingml/2006/table">
            <a:tbl>
              <a:tblPr firstRow="1" bandRow="1">
                <a:noFill/>
              </a:tblPr>
              <a:tblGrid>
                <a:gridCol w="1479956">
                  <a:extLst>
                    <a:ext uri="{9D8B030D-6E8A-4147-A177-3AD203B41FA5}">
                      <a16:colId xmlns:a16="http://schemas.microsoft.com/office/drawing/2014/main" val="20000"/>
                    </a:ext>
                  </a:extLst>
                </a:gridCol>
              </a:tblGrid>
              <a:tr h="281863">
                <a:tc>
                  <a:txBody>
                    <a:bodyPr/>
                    <a:lstStyle/>
                    <a:p>
                      <a:pPr marL="0" marR="0" lvl="0" indent="0" algn="l" rtl="0">
                        <a:spcBef>
                          <a:spcPts val="0"/>
                        </a:spcBef>
                        <a:buSzPct val="25000"/>
                        <a:buNone/>
                      </a:pPr>
                      <a:r>
                        <a:rPr lang="en-GB" sz="1200" b="0" dirty="0">
                          <a:solidFill>
                            <a:schemeClr val="tx1"/>
                          </a:solidFill>
                        </a:rPr>
                        <a:t>4.1 Charge and current</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304">
                <a:tc>
                  <a:txBody>
                    <a:bodyPr/>
                    <a:lstStyle/>
                    <a:p>
                      <a:pPr marL="0" marR="0" lvl="0" indent="0" algn="l" rtl="0">
                        <a:spcBef>
                          <a:spcPts val="0"/>
                        </a:spcBef>
                        <a:buSzPct val="25000"/>
                        <a:buNone/>
                      </a:pPr>
                      <a:r>
                        <a:rPr lang="en-GB" sz="1200" b="0" dirty="0">
                          <a:solidFill>
                            <a:schemeClr val="tx1"/>
                          </a:solidFill>
                        </a:rPr>
                        <a:t>4.2</a:t>
                      </a:r>
                      <a:r>
                        <a:rPr lang="en-GB" sz="1200" b="0" baseline="0" dirty="0">
                          <a:solidFill>
                            <a:schemeClr val="tx1"/>
                          </a:solidFill>
                        </a:rPr>
                        <a:t> Energy, power and resistance</a:t>
                      </a:r>
                      <a:endParaRPr lang="en-GB" sz="1200" b="0" dirty="0">
                        <a:solidFill>
                          <a:schemeClr val="tx1"/>
                        </a:solidFill>
                      </a:endParaRP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038">
                <a:tc>
                  <a:txBody>
                    <a:bodyPr/>
                    <a:lstStyle/>
                    <a:p>
                      <a:pPr marL="0" marR="0" lvl="0" indent="0" algn="l" rtl="0">
                        <a:spcBef>
                          <a:spcPts val="0"/>
                        </a:spcBef>
                        <a:buSzPct val="25000"/>
                        <a:buNone/>
                      </a:pPr>
                      <a:r>
                        <a:rPr lang="en-GB" sz="1200" dirty="0"/>
                        <a:t>4.3.</a:t>
                      </a:r>
                      <a:r>
                        <a:rPr lang="en-GB" sz="1200" baseline="0" dirty="0"/>
                        <a:t> Electrical circuits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9552">
                <a:tc>
                  <a:txBody>
                    <a:bodyPr/>
                    <a:lstStyle/>
                    <a:p>
                      <a:pPr marL="0" marR="0" lvl="0" indent="0" algn="l" rtl="0">
                        <a:spcBef>
                          <a:spcPts val="0"/>
                        </a:spcBef>
                        <a:buSzPct val="25000"/>
                        <a:buNone/>
                      </a:pPr>
                      <a:r>
                        <a:rPr lang="en-GB" sz="1200" b="1" dirty="0">
                          <a:solidFill>
                            <a:schemeClr val="bg1"/>
                          </a:solidFill>
                        </a:rPr>
                        <a:t>4.4. Waves</a:t>
                      </a:r>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267038">
                <a:tc>
                  <a:txBody>
                    <a:bodyPr/>
                    <a:lstStyle/>
                    <a:p>
                      <a:pPr marL="0" marR="0" lvl="0" indent="0" algn="l" rtl="0">
                        <a:spcBef>
                          <a:spcPts val="0"/>
                        </a:spcBef>
                        <a:buSzPct val="25000"/>
                        <a:buNone/>
                      </a:pPr>
                      <a:r>
                        <a:rPr lang="en-GB" sz="1200" dirty="0"/>
                        <a:t>4.5</a:t>
                      </a:r>
                      <a:r>
                        <a:rPr lang="en-GB" sz="1200" baseline="0" dirty="0"/>
                        <a:t> Quantum Physics</a:t>
                      </a:r>
                      <a:endParaRPr lang="en-GB" sz="1200" dirty="0"/>
                    </a:p>
                  </a:txBody>
                  <a:tcPr marL="68588" marR="68588" marT="34294" marB="34294">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202" name="Shape 202"/>
          <p:cNvGraphicFramePr/>
          <p:nvPr/>
        </p:nvGraphicFramePr>
        <p:xfrm>
          <a:off x="5026285" y="1160294"/>
          <a:ext cx="2935572" cy="3507240"/>
        </p:xfrm>
        <a:graphic>
          <a:graphicData uri="http://schemas.openxmlformats.org/drawingml/2006/table">
            <a:tbl>
              <a:tblPr firstRow="1" bandRow="1">
                <a:noFill/>
              </a:tblPr>
              <a:tblGrid>
                <a:gridCol w="2935572">
                  <a:extLst>
                    <a:ext uri="{9D8B030D-6E8A-4147-A177-3AD203B41FA5}">
                      <a16:colId xmlns:a16="http://schemas.microsoft.com/office/drawing/2014/main" val="20000"/>
                    </a:ext>
                  </a:extLst>
                </a:gridCol>
              </a:tblGrid>
              <a:tr h="323439">
                <a:tc>
                  <a:txBody>
                    <a:bodyPr/>
                    <a:lstStyle/>
                    <a:p>
                      <a:pPr lvl="0" rtl="0">
                        <a:lnSpc>
                          <a:spcPct val="100000"/>
                        </a:lnSpc>
                        <a:spcBef>
                          <a:spcPts val="0"/>
                        </a:spcBef>
                        <a:buNone/>
                      </a:pPr>
                      <a:r>
                        <a:rPr lang="en-GB" sz="1200" b="0" dirty="0">
                          <a:solidFill>
                            <a:schemeClr val="tx1"/>
                          </a:solidFill>
                        </a:rPr>
                        <a:t>Introduction to waves </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2608">
                <a:tc>
                  <a:txBody>
                    <a:bodyPr/>
                    <a:lstStyle/>
                    <a:p>
                      <a:pPr lvl="0" rtl="0">
                        <a:lnSpc>
                          <a:spcPct val="100000"/>
                        </a:lnSpc>
                        <a:spcBef>
                          <a:spcPts val="0"/>
                        </a:spcBef>
                        <a:buNone/>
                      </a:pPr>
                      <a:r>
                        <a:rPr lang="en-GB" sz="1200" dirty="0"/>
                        <a:t>Wave properties and oscilloscopes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92608">
                <a:tc>
                  <a:txBody>
                    <a:bodyPr/>
                    <a:lstStyle/>
                    <a:p>
                      <a:pPr lvl="0" rtl="0">
                        <a:lnSpc>
                          <a:spcPct val="100000"/>
                        </a:lnSpc>
                        <a:spcBef>
                          <a:spcPts val="0"/>
                        </a:spcBef>
                        <a:buNone/>
                      </a:pPr>
                      <a:r>
                        <a:rPr lang="en-GB" sz="1200" b="0" dirty="0">
                          <a:solidFill>
                            <a:schemeClr val="tx1"/>
                          </a:solidFill>
                        </a:rPr>
                        <a:t>Electromagnetic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Reflection and refraction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2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Snell’s Law</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2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Total internal reflection</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1704843"/>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Polarisation and intensity</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Superposition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760387550"/>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Diffraction of waves and interference</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0086962"/>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Youngs Double slit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1056647"/>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Stationary vs. progressive waves</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763385"/>
                  </a:ext>
                </a:extLst>
              </a:tr>
              <a:tr h="29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Measuring the speed of sound (PAG)</a:t>
                      </a:r>
                    </a:p>
                  </a:txBody>
                  <a:tcPr marL="21431" marR="21431" marT="14288" marB="14288" anchor="b">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6022920"/>
                  </a:ext>
                </a:extLst>
              </a:tr>
            </a:tbl>
          </a:graphicData>
        </a:graphic>
      </p:graphicFrame>
      <p:cxnSp>
        <p:nvCxnSpPr>
          <p:cNvPr id="203" name="Shape 203"/>
          <p:cNvCxnSpPr/>
          <p:nvPr/>
        </p:nvCxnSpPr>
        <p:spPr>
          <a:xfrm>
            <a:off x="2744535" y="1369693"/>
            <a:ext cx="389700" cy="225"/>
          </a:xfrm>
          <a:prstGeom prst="straightConnector1">
            <a:avLst/>
          </a:prstGeom>
          <a:noFill/>
          <a:ln w="38100" cap="flat" cmpd="sng">
            <a:solidFill>
              <a:srgbClr val="FFFFFF"/>
            </a:solidFill>
            <a:prstDash val="solid"/>
            <a:round/>
            <a:headEnd type="none" w="lg" len="lg"/>
            <a:tailEnd type="triangle" w="lg" len="lg"/>
          </a:ln>
        </p:spPr>
      </p:cxnSp>
      <p:cxnSp>
        <p:nvCxnSpPr>
          <p:cNvPr id="204" name="Shape 204"/>
          <p:cNvCxnSpPr/>
          <p:nvPr/>
        </p:nvCxnSpPr>
        <p:spPr>
          <a:xfrm>
            <a:off x="4614196" y="1396368"/>
            <a:ext cx="389700" cy="225"/>
          </a:xfrm>
          <a:prstGeom prst="straightConnector1">
            <a:avLst/>
          </a:prstGeom>
          <a:noFill/>
          <a:ln w="38100" cap="flat" cmpd="sng">
            <a:solidFill>
              <a:srgbClr val="FFFFFF"/>
            </a:solidFill>
            <a:prstDash val="solid"/>
            <a:round/>
            <a:headEnd type="none" w="lg" len="lg"/>
            <a:tailEnd type="triangle" w="lg" len="lg"/>
          </a:ln>
        </p:spPr>
      </p:cxnSp>
    </p:spTree>
    <p:extLst>
      <p:ext uri="{BB962C8B-B14F-4D97-AF65-F5344CB8AC3E}">
        <p14:creationId xmlns:p14="http://schemas.microsoft.com/office/powerpoint/2010/main" val="3293564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pic>
        <p:nvPicPr>
          <p:cNvPr id="192" name="Shape 192" descr="Other resolutions: 240 × 240"/>
          <p:cNvPicPr preferRelativeResize="0"/>
          <p:nvPr/>
        </p:nvPicPr>
        <p:blipFill>
          <a:blip r:embed="rId3">
            <a:alphaModFix/>
          </a:blip>
          <a:stretch>
            <a:fillRect/>
          </a:stretch>
        </p:blipFill>
        <p:spPr>
          <a:xfrm>
            <a:off x="1143000" y="0"/>
            <a:ext cx="6858000" cy="5319187"/>
          </a:xfrm>
          <a:prstGeom prst="rect">
            <a:avLst/>
          </a:prstGeom>
          <a:noFill/>
          <a:ln>
            <a:noFill/>
          </a:ln>
        </p:spPr>
      </p:pic>
      <p:sp>
        <p:nvSpPr>
          <p:cNvPr id="194" name="Shape 194"/>
          <p:cNvSpPr/>
          <p:nvPr/>
        </p:nvSpPr>
        <p:spPr>
          <a:xfrm>
            <a:off x="658368" y="981844"/>
            <a:ext cx="7705344" cy="923174"/>
          </a:xfrm>
          <a:prstGeom prst="roundRect">
            <a:avLst>
              <a:gd name="adj" fmla="val 16667"/>
            </a:avLst>
          </a:prstGeom>
          <a:solidFill>
            <a:srgbClr val="64FF73">
              <a:alpha val="98460"/>
            </a:srgb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Define the terms superposition and interference</a:t>
            </a:r>
          </a:p>
        </p:txBody>
      </p:sp>
      <p:sp>
        <p:nvSpPr>
          <p:cNvPr id="195" name="Shape 195"/>
          <p:cNvSpPr/>
          <p:nvPr/>
        </p:nvSpPr>
        <p:spPr>
          <a:xfrm>
            <a:off x="658368" y="2432485"/>
            <a:ext cx="7705344" cy="836382"/>
          </a:xfrm>
          <a:prstGeom prst="roundRect">
            <a:avLst>
              <a:gd name="adj" fmla="val 16667"/>
            </a:avLst>
          </a:prstGeom>
          <a:solidFill>
            <a:schemeClr val="bg2">
              <a:lumMod val="20000"/>
              <a:lumOff val="8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constructive and destructive interference in terms of path and phase difference</a:t>
            </a:r>
          </a:p>
        </p:txBody>
      </p:sp>
      <p:sp>
        <p:nvSpPr>
          <p:cNvPr id="196" name="Shape 196"/>
          <p:cNvSpPr/>
          <p:nvPr/>
        </p:nvSpPr>
        <p:spPr>
          <a:xfrm>
            <a:off x="658368" y="3743465"/>
            <a:ext cx="7705344" cy="836382"/>
          </a:xfrm>
          <a:prstGeom prst="roundRect">
            <a:avLst>
              <a:gd name="adj" fmla="val 16667"/>
            </a:avLst>
          </a:prstGeom>
          <a:solidFill>
            <a:schemeClr val="accent2">
              <a:lumMod val="40000"/>
              <a:lumOff val="60000"/>
            </a:schemeClr>
          </a:solidFill>
          <a:ln>
            <a:noFill/>
          </a:ln>
        </p:spPr>
        <p:txBody>
          <a:bodyPr lIns="68569" tIns="34275" rIns="68569" bIns="34275" anchor="ctr"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2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Evaluate overall displacement as a result of interference</a:t>
            </a:r>
          </a:p>
        </p:txBody>
      </p:sp>
      <p:sp>
        <p:nvSpPr>
          <p:cNvPr id="9" name="Shape 118">
            <a:extLst>
              <a:ext uri="{FF2B5EF4-FFF2-40B4-BE49-F238E27FC236}">
                <a16:creationId xmlns:a16="http://schemas.microsoft.com/office/drawing/2014/main" id="{3AEB5038-DF6D-4DE8-AF59-2FDA1B837099}"/>
              </a:ext>
            </a:extLst>
          </p:cNvPr>
          <p:cNvSpPr txBox="1">
            <a:spLocks noGrp="1"/>
          </p:cNvSpPr>
          <p:nvPr>
            <p:ph type="ctrTitle"/>
          </p:nvPr>
        </p:nvSpPr>
        <p:spPr>
          <a:xfrm>
            <a:off x="258503" y="143763"/>
            <a:ext cx="8513708" cy="560130"/>
          </a:xfrm>
          <a:prstGeom prst="rect">
            <a:avLst/>
          </a:prstGeom>
          <a:solidFill>
            <a:srgbClr val="1C4587"/>
          </a:solidFill>
          <a:ln>
            <a:noFill/>
          </a:ln>
        </p:spPr>
        <p:txBody>
          <a:bodyPr lIns="91425" tIns="45700" rIns="91425" bIns="45700" anchor="ctr" anchorCtr="0">
            <a:noAutofit/>
          </a:bodyPr>
          <a:lstStyle/>
          <a:p>
            <a:pPr marL="0" marR="0" lvl="0" indent="0" algn="ctr" rtl="0">
              <a:spcBef>
                <a:spcPts val="0"/>
              </a:spcBef>
              <a:buSzPct val="25000"/>
              <a:buNone/>
            </a:pPr>
            <a:r>
              <a:rPr lang="en-GB" sz="3200" dirty="0">
                <a:solidFill>
                  <a:srgbClr val="FFFFFF"/>
                </a:solidFill>
                <a:latin typeface="Comic Sans MS"/>
                <a:ea typeface="Comic Sans MS"/>
                <a:cs typeface="Comic Sans MS"/>
                <a:sym typeface="Comic Sans MS"/>
              </a:rPr>
              <a:t>Superposition and interference</a:t>
            </a:r>
          </a:p>
        </p:txBody>
      </p:sp>
    </p:spTree>
    <p:extLst>
      <p:ext uri="{BB962C8B-B14F-4D97-AF65-F5344CB8AC3E}">
        <p14:creationId xmlns:p14="http://schemas.microsoft.com/office/powerpoint/2010/main" val="2701724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24875" y="138488"/>
            <a:ext cx="8894249" cy="674804"/>
          </a:xfrm>
          <a:prstGeom prst="rect">
            <a:avLst/>
          </a:prstGeom>
          <a:noFill/>
          <a:ln>
            <a:noFill/>
          </a:ln>
        </p:spPr>
        <p:txBody>
          <a:bodyPr lIns="68567" tIns="34274" rIns="68567" bIns="34274" anchor="ctr" anchorCtr="0">
            <a:noAutofit/>
          </a:bodyPr>
          <a:lstStyle/>
          <a:p>
            <a:pPr algn="l">
              <a:buClr>
                <a:schemeClr val="lt1"/>
              </a:buClr>
              <a:buSzPct val="25000"/>
            </a:pPr>
            <a:br>
              <a:rPr lang="en-GB" sz="1800" dirty="0">
                <a:solidFill>
                  <a:srgbClr val="000000"/>
                </a:solidFill>
              </a:rPr>
            </a:br>
            <a:br>
              <a:rPr lang="en-GB" sz="1800" dirty="0">
                <a:solidFill>
                  <a:srgbClr val="000000"/>
                </a:solidFill>
              </a:rPr>
            </a:br>
            <a:r>
              <a:rPr lang="en-GB" sz="1800" dirty="0">
                <a:solidFill>
                  <a:srgbClr val="000000"/>
                </a:solidFill>
              </a:rPr>
              <a:t>Superposition occurs when two or more waves overlap</a:t>
            </a:r>
            <a:br>
              <a:rPr lang="en-GB" sz="1800" dirty="0">
                <a:solidFill>
                  <a:srgbClr val="000000"/>
                </a:solidFill>
              </a:rPr>
            </a:br>
            <a:r>
              <a:rPr lang="en-GB" sz="1800" dirty="0">
                <a:solidFill>
                  <a:srgbClr val="000000"/>
                </a:solidFill>
              </a:rPr>
              <a:t>Interference is the resultant effect of the waves overlapping</a:t>
            </a:r>
          </a:p>
        </p:txBody>
      </p:sp>
      <p:pic>
        <p:nvPicPr>
          <p:cNvPr id="5" name="Picture 4"/>
          <p:cNvPicPr>
            <a:picLocks noChangeAspect="1"/>
          </p:cNvPicPr>
          <p:nvPr/>
        </p:nvPicPr>
        <p:blipFill>
          <a:blip r:embed="rId3"/>
          <a:stretch>
            <a:fillRect/>
          </a:stretch>
        </p:blipFill>
        <p:spPr>
          <a:xfrm>
            <a:off x="1710232" y="1344959"/>
            <a:ext cx="5287976" cy="3561850"/>
          </a:xfrm>
          <a:prstGeom prst="rect">
            <a:avLst/>
          </a:prstGeom>
        </p:spPr>
      </p:pic>
      <p:sp>
        <p:nvSpPr>
          <p:cNvPr id="6" name="Shape 296">
            <a:extLst>
              <a:ext uri="{FF2B5EF4-FFF2-40B4-BE49-F238E27FC236}">
                <a16:creationId xmlns:a16="http://schemas.microsoft.com/office/drawing/2014/main" id="{89A53D87-7EB0-43FE-81D8-C58CB9625444}"/>
              </a:ext>
            </a:extLst>
          </p:cNvPr>
          <p:cNvSpPr txBox="1"/>
          <p:nvPr/>
        </p:nvSpPr>
        <p:spPr>
          <a:xfrm>
            <a:off x="0" y="1"/>
            <a:ext cx="9144000" cy="276975"/>
          </a:xfrm>
          <a:prstGeom prst="rect">
            <a:avLst/>
          </a:prstGeom>
          <a:solidFill>
            <a:srgbClr val="84FE72">
              <a:alpha val="98850"/>
            </a:srgb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Define the terms superposition and interference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60473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Shape 202"/>
          <p:cNvSpPr txBox="1"/>
          <p:nvPr/>
        </p:nvSpPr>
        <p:spPr>
          <a:xfrm>
            <a:off x="0" y="1"/>
            <a:ext cx="9144000" cy="276974"/>
          </a:xfrm>
          <a:prstGeom prst="rect">
            <a:avLst/>
          </a:prstGeom>
          <a:solidFill>
            <a:srgbClr val="CCFFCC"/>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Describe the differences between types of waves</a:t>
            </a:r>
          </a:p>
          <a:p>
            <a:pPr defTabSz="685800">
              <a:buSzPct val="25000"/>
            </a:pPr>
            <a:endParaRPr lang="en-GB" sz="1350" b="1" dirty="0">
              <a:latin typeface="Comic Sans MS"/>
              <a:ea typeface="Comic Sans MS"/>
              <a:cs typeface="Comic Sans MS"/>
              <a:sym typeface="Comic Sans MS"/>
            </a:endParaRPr>
          </a:p>
        </p:txBody>
      </p:sp>
      <p:sp>
        <p:nvSpPr>
          <p:cNvPr id="203" name="Shape 203"/>
          <p:cNvSpPr txBox="1">
            <a:spLocks noGrp="1"/>
          </p:cNvSpPr>
          <p:nvPr>
            <p:ph type="title"/>
          </p:nvPr>
        </p:nvSpPr>
        <p:spPr>
          <a:xfrm>
            <a:off x="208810" y="340408"/>
            <a:ext cx="3086100" cy="512549"/>
          </a:xfrm>
          <a:prstGeom prst="rect">
            <a:avLst/>
          </a:prstGeom>
          <a:solidFill>
            <a:schemeClr val="dk1">
              <a:alpha val="62750"/>
            </a:schemeClr>
          </a:solidFill>
          <a:ln>
            <a:noFill/>
          </a:ln>
        </p:spPr>
        <p:txBody>
          <a:bodyPr lIns="68569" tIns="34275" rIns="68569" bIns="34275" anchor="ctr" anchorCtr="0">
            <a:noAutofit/>
          </a:bodyPr>
          <a:lstStyle/>
          <a:p>
            <a:pPr>
              <a:buClr>
                <a:schemeClr val="lt1"/>
              </a:buClr>
              <a:buSzPct val="25000"/>
            </a:pPr>
            <a:r>
              <a:rPr lang="en-GB" sz="2969" dirty="0">
                <a:solidFill>
                  <a:schemeClr val="lt1"/>
                </a:solidFill>
              </a:rPr>
              <a:t>What is a wave?</a:t>
            </a:r>
          </a:p>
        </p:txBody>
      </p:sp>
      <p:pic>
        <p:nvPicPr>
          <p:cNvPr id="204" name="Shape 204"/>
          <p:cNvPicPr preferRelativeResize="0"/>
          <p:nvPr/>
        </p:nvPicPr>
        <p:blipFill>
          <a:blip r:embed="rId3">
            <a:alphaModFix/>
          </a:blip>
          <a:stretch>
            <a:fillRect/>
          </a:stretch>
        </p:blipFill>
        <p:spPr>
          <a:xfrm>
            <a:off x="0" y="3523130"/>
            <a:ext cx="3098296" cy="1620370"/>
          </a:xfrm>
          <a:prstGeom prst="rect">
            <a:avLst/>
          </a:prstGeom>
          <a:noFill/>
          <a:ln>
            <a:noFill/>
          </a:ln>
        </p:spPr>
      </p:pic>
      <p:pic>
        <p:nvPicPr>
          <p:cNvPr id="205" name="Shape 205"/>
          <p:cNvPicPr preferRelativeResize="0"/>
          <p:nvPr/>
        </p:nvPicPr>
        <p:blipFill>
          <a:blip r:embed="rId4">
            <a:alphaModFix/>
          </a:blip>
          <a:stretch>
            <a:fillRect/>
          </a:stretch>
        </p:blipFill>
        <p:spPr>
          <a:xfrm>
            <a:off x="3098295" y="3523130"/>
            <a:ext cx="2569231" cy="1620369"/>
          </a:xfrm>
          <a:prstGeom prst="rect">
            <a:avLst/>
          </a:prstGeom>
          <a:noFill/>
          <a:ln>
            <a:noFill/>
          </a:ln>
        </p:spPr>
      </p:pic>
      <p:pic>
        <p:nvPicPr>
          <p:cNvPr id="206" name="Shape 206"/>
          <p:cNvPicPr preferRelativeResize="0"/>
          <p:nvPr/>
        </p:nvPicPr>
        <p:blipFill>
          <a:blip r:embed="rId5">
            <a:alphaModFix/>
          </a:blip>
          <a:stretch>
            <a:fillRect/>
          </a:stretch>
        </p:blipFill>
        <p:spPr>
          <a:xfrm>
            <a:off x="5667526" y="3523130"/>
            <a:ext cx="3476474" cy="1620369"/>
          </a:xfrm>
          <a:prstGeom prst="rect">
            <a:avLst/>
          </a:prstGeom>
          <a:noFill/>
          <a:ln>
            <a:noFill/>
          </a:ln>
        </p:spPr>
      </p:pic>
      <p:sp>
        <p:nvSpPr>
          <p:cNvPr id="7" name="Shape 201">
            <a:extLst>
              <a:ext uri="{FF2B5EF4-FFF2-40B4-BE49-F238E27FC236}">
                <a16:creationId xmlns:a16="http://schemas.microsoft.com/office/drawing/2014/main" id="{5E35BD4D-E857-4637-BFB4-A282A2968B6D}"/>
              </a:ext>
            </a:extLst>
          </p:cNvPr>
          <p:cNvSpPr txBox="1">
            <a:spLocks noGrp="1"/>
          </p:cNvSpPr>
          <p:nvPr>
            <p:ph type="body" idx="1"/>
          </p:nvPr>
        </p:nvSpPr>
        <p:spPr>
          <a:xfrm>
            <a:off x="80682" y="1133485"/>
            <a:ext cx="8982636" cy="2659275"/>
          </a:xfrm>
          <a:prstGeom prst="rect">
            <a:avLst/>
          </a:prstGeom>
          <a:noFill/>
          <a:ln>
            <a:noFill/>
          </a:ln>
        </p:spPr>
        <p:txBody>
          <a:bodyPr lIns="68569" tIns="34275" rIns="68569" bIns="34275" anchor="t" anchorCtr="0">
            <a:noAutofit/>
          </a:bodyPr>
          <a:lstStyle/>
          <a:p>
            <a:pPr marL="0" indent="0">
              <a:lnSpc>
                <a:spcPct val="90000"/>
              </a:lnSpc>
              <a:spcBef>
                <a:spcPts val="444"/>
              </a:spcBef>
              <a:buClr>
                <a:srgbClr val="FFFF00"/>
              </a:buClr>
              <a:buSzPct val="25000"/>
              <a:buNone/>
            </a:pPr>
            <a:r>
              <a:rPr lang="en-GB" sz="1800" dirty="0">
                <a:solidFill>
                  <a:srgbClr val="FFFFFF"/>
                </a:solidFill>
              </a:rPr>
              <a:t>A </a:t>
            </a:r>
            <a:r>
              <a:rPr lang="en-GB" sz="1800" dirty="0">
                <a:solidFill>
                  <a:srgbClr val="FFFF00"/>
                </a:solidFill>
              </a:rPr>
              <a:t>wave</a:t>
            </a:r>
            <a:r>
              <a:rPr lang="en-GB" sz="1800" dirty="0">
                <a:solidFill>
                  <a:srgbClr val="FFFFFF"/>
                </a:solidFill>
              </a:rPr>
              <a:t> is a </a:t>
            </a:r>
            <a:r>
              <a:rPr lang="en-GB" sz="1800" dirty="0">
                <a:solidFill>
                  <a:srgbClr val="FFFF00"/>
                </a:solidFill>
              </a:rPr>
              <a:t>transfer of energy</a:t>
            </a:r>
            <a:r>
              <a:rPr lang="en-GB" sz="1800" dirty="0">
                <a:solidFill>
                  <a:srgbClr val="FFFFFF"/>
                </a:solidFill>
              </a:rPr>
              <a:t> by an </a:t>
            </a:r>
            <a:r>
              <a:rPr lang="en-GB" sz="1800" dirty="0">
                <a:solidFill>
                  <a:srgbClr val="FFFF00"/>
                </a:solidFill>
              </a:rPr>
              <a:t>oscillating motion</a:t>
            </a:r>
            <a:r>
              <a:rPr lang="en-GB" sz="1800" dirty="0">
                <a:solidFill>
                  <a:srgbClr val="FFFFFF"/>
                </a:solidFill>
              </a:rPr>
              <a:t> </a:t>
            </a:r>
          </a:p>
          <a:p>
            <a:pPr marL="0" indent="0">
              <a:lnSpc>
                <a:spcPct val="90000"/>
              </a:lnSpc>
              <a:spcBef>
                <a:spcPts val="444"/>
              </a:spcBef>
              <a:buClr>
                <a:srgbClr val="FFFF00"/>
              </a:buClr>
              <a:buSzPct val="25000"/>
              <a:buNone/>
            </a:pPr>
            <a:endParaRPr sz="1800" dirty="0">
              <a:solidFill>
                <a:srgbClr val="FFFFFF"/>
              </a:solidFill>
            </a:endParaRPr>
          </a:p>
          <a:p>
            <a:pPr marL="0" indent="0">
              <a:lnSpc>
                <a:spcPct val="90000"/>
              </a:lnSpc>
              <a:spcBef>
                <a:spcPts val="444"/>
              </a:spcBef>
              <a:buClr>
                <a:srgbClr val="FFFF00"/>
              </a:buClr>
              <a:buSzPct val="25000"/>
              <a:buNone/>
            </a:pPr>
            <a:r>
              <a:rPr lang="en-GB" sz="1800" dirty="0">
                <a:solidFill>
                  <a:srgbClr val="FFFFFF"/>
                </a:solidFill>
              </a:rPr>
              <a:t>The oscillation can be either up and down, backwards and forwards or side to side.</a:t>
            </a:r>
          </a:p>
          <a:p>
            <a:pPr marL="0" indent="0">
              <a:lnSpc>
                <a:spcPct val="90000"/>
              </a:lnSpc>
              <a:spcBef>
                <a:spcPts val="444"/>
              </a:spcBef>
              <a:buClr>
                <a:srgbClr val="FFFF00"/>
              </a:buClr>
              <a:buSzPct val="25000"/>
              <a:buNone/>
            </a:pPr>
            <a:endParaRPr sz="1800" dirty="0">
              <a:solidFill>
                <a:srgbClr val="FFFFFF"/>
              </a:solidFill>
            </a:endParaRPr>
          </a:p>
          <a:p>
            <a:pPr marL="0" indent="0">
              <a:lnSpc>
                <a:spcPct val="90000"/>
              </a:lnSpc>
              <a:spcBef>
                <a:spcPts val="444"/>
              </a:spcBef>
              <a:buClr>
                <a:srgbClr val="FFFF00"/>
              </a:buClr>
              <a:buSzPct val="25000"/>
              <a:buNone/>
            </a:pPr>
            <a:r>
              <a:rPr lang="en-GB" sz="1800" dirty="0">
                <a:solidFill>
                  <a:srgbClr val="FFFFFF"/>
                </a:solidFill>
              </a:rPr>
              <a:t>The material a wave travels through is the </a:t>
            </a:r>
            <a:r>
              <a:rPr lang="en-GB" sz="1800" dirty="0">
                <a:solidFill>
                  <a:srgbClr val="FFFF00"/>
                </a:solidFill>
              </a:rPr>
              <a:t>medium</a:t>
            </a:r>
          </a:p>
          <a:p>
            <a:pPr marL="0" indent="0">
              <a:lnSpc>
                <a:spcPct val="90000"/>
              </a:lnSpc>
              <a:spcBef>
                <a:spcPts val="444"/>
              </a:spcBef>
              <a:buClr>
                <a:srgbClr val="FFFF00"/>
              </a:buClr>
              <a:buSzPct val="25000"/>
              <a:buNone/>
            </a:pPr>
            <a:endParaRPr lang="en-GB" sz="1800" dirty="0">
              <a:solidFill>
                <a:srgbClr val="FFFF00"/>
              </a:solidFill>
            </a:endParaRPr>
          </a:p>
          <a:p>
            <a:pPr marL="0" indent="0">
              <a:lnSpc>
                <a:spcPct val="90000"/>
              </a:lnSpc>
              <a:spcBef>
                <a:spcPts val="444"/>
              </a:spcBef>
              <a:buClr>
                <a:srgbClr val="FFFF00"/>
              </a:buClr>
              <a:buSzPct val="25000"/>
              <a:buNone/>
            </a:pPr>
            <a:r>
              <a:rPr lang="en-GB" sz="1800" dirty="0">
                <a:solidFill>
                  <a:schemeClr val="bg1"/>
                </a:solidFill>
              </a:rPr>
              <a:t>The wave moves, the medium doesn’t</a:t>
            </a:r>
          </a:p>
          <a:p>
            <a:pPr marL="0" indent="0">
              <a:lnSpc>
                <a:spcPct val="90000"/>
              </a:lnSpc>
              <a:spcBef>
                <a:spcPts val="444"/>
              </a:spcBef>
              <a:buClr>
                <a:srgbClr val="FFFF00"/>
              </a:buClr>
              <a:buSzPct val="25000"/>
              <a:buNone/>
            </a:pPr>
            <a:endParaRPr sz="1800" dirty="0">
              <a:solidFill>
                <a:srgbClr val="FFFF00"/>
              </a:solidFill>
            </a:endParaRPr>
          </a:p>
          <a:p>
            <a:pPr marL="0" indent="0">
              <a:lnSpc>
                <a:spcPct val="90000"/>
              </a:lnSpc>
              <a:spcBef>
                <a:spcPts val="444"/>
              </a:spcBef>
              <a:buClr>
                <a:srgbClr val="FFFF00"/>
              </a:buClr>
              <a:buSzPct val="25000"/>
              <a:buNone/>
            </a:pPr>
            <a:endParaRPr sz="1800" dirty="0">
              <a:solidFill>
                <a:srgbClr val="FFFF00"/>
              </a:solidFill>
            </a:endParaRPr>
          </a:p>
          <a:p>
            <a:pPr indent="-257175">
              <a:lnSpc>
                <a:spcPct val="90000"/>
              </a:lnSpc>
              <a:spcBef>
                <a:spcPts val="444"/>
              </a:spcBef>
              <a:buClr>
                <a:schemeClr val="lt1"/>
              </a:buClr>
              <a:buSzPct val="25000"/>
              <a:buNone/>
            </a:pPr>
            <a:endParaRPr sz="1800" dirty="0">
              <a:solidFill>
                <a:schemeClr val="lt1"/>
              </a:solidFill>
            </a:endParaRPr>
          </a:p>
        </p:txBody>
      </p:sp>
    </p:spTree>
    <p:extLst>
      <p:ext uri="{BB962C8B-B14F-4D97-AF65-F5344CB8AC3E}">
        <p14:creationId xmlns:p14="http://schemas.microsoft.com/office/powerpoint/2010/main" val="3758783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451103"/>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constructive and destructive interference in terms of path and phase difference</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7" name="Picture 6">
            <a:extLst>
              <a:ext uri="{FF2B5EF4-FFF2-40B4-BE49-F238E27FC236}">
                <a16:creationId xmlns:a16="http://schemas.microsoft.com/office/drawing/2014/main" id="{E13A4A84-2697-4A09-9B35-A82D8B27F4F6}"/>
              </a:ext>
            </a:extLst>
          </p:cNvPr>
          <p:cNvPicPr>
            <a:picLocks noChangeAspect="1"/>
          </p:cNvPicPr>
          <p:nvPr/>
        </p:nvPicPr>
        <p:blipFill>
          <a:blip r:embed="rId3"/>
          <a:stretch>
            <a:fillRect/>
          </a:stretch>
        </p:blipFill>
        <p:spPr>
          <a:xfrm>
            <a:off x="2213686" y="1732592"/>
            <a:ext cx="4716627" cy="3177003"/>
          </a:xfrm>
          <a:prstGeom prst="rect">
            <a:avLst/>
          </a:prstGeom>
        </p:spPr>
      </p:pic>
      <p:sp>
        <p:nvSpPr>
          <p:cNvPr id="8" name="Shape 216">
            <a:extLst>
              <a:ext uri="{FF2B5EF4-FFF2-40B4-BE49-F238E27FC236}">
                <a16:creationId xmlns:a16="http://schemas.microsoft.com/office/drawing/2014/main" id="{A7209D27-A995-4C61-B372-F7BBF2A5982D}"/>
              </a:ext>
            </a:extLst>
          </p:cNvPr>
          <p:cNvSpPr txBox="1">
            <a:spLocks noGrp="1"/>
          </p:cNvSpPr>
          <p:nvPr>
            <p:ph type="title"/>
          </p:nvPr>
        </p:nvSpPr>
        <p:spPr>
          <a:xfrm>
            <a:off x="234603" y="531632"/>
            <a:ext cx="3983827" cy="1275784"/>
          </a:xfrm>
          <a:prstGeom prst="rect">
            <a:avLst/>
          </a:prstGeom>
          <a:noFill/>
          <a:ln>
            <a:noFill/>
          </a:ln>
        </p:spPr>
        <p:txBody>
          <a:bodyPr lIns="68567" tIns="34274" rIns="68567" bIns="34274" anchor="ctr" anchorCtr="0">
            <a:noAutofit/>
          </a:bodyPr>
          <a:lstStyle/>
          <a:p>
            <a:pPr algn="l">
              <a:buClr>
                <a:schemeClr val="lt1"/>
              </a:buClr>
              <a:buSzPct val="25000"/>
            </a:pPr>
            <a:r>
              <a:rPr lang="en-GB" sz="1800" dirty="0">
                <a:solidFill>
                  <a:srgbClr val="000000"/>
                </a:solidFill>
              </a:rPr>
              <a:t>Constructive interference- sum of displacements is greater than the individual displacements</a:t>
            </a:r>
          </a:p>
        </p:txBody>
      </p:sp>
      <p:sp>
        <p:nvSpPr>
          <p:cNvPr id="9" name="Shape 216">
            <a:extLst>
              <a:ext uri="{FF2B5EF4-FFF2-40B4-BE49-F238E27FC236}">
                <a16:creationId xmlns:a16="http://schemas.microsoft.com/office/drawing/2014/main" id="{5E328F3A-374F-4CB8-AEA9-08092E9BED7C}"/>
              </a:ext>
            </a:extLst>
          </p:cNvPr>
          <p:cNvSpPr txBox="1">
            <a:spLocks/>
          </p:cNvSpPr>
          <p:nvPr/>
        </p:nvSpPr>
        <p:spPr>
          <a:xfrm>
            <a:off x="4986529" y="456808"/>
            <a:ext cx="4157471" cy="1275784"/>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br>
              <a:rPr kumimoji="0" lang="en-GB" sz="1800" b="0" i="0" u="none" strike="noStrike" kern="0" cap="none" spc="0" normalizeH="0" baseline="0" noProof="0" dirty="0">
                <a:ln>
                  <a:noFill/>
                </a:ln>
                <a:solidFill>
                  <a:srgbClr val="000000"/>
                </a:solidFill>
                <a:effectLst/>
                <a:uLnTx/>
                <a:uFillTx/>
                <a:latin typeface="Comic Sans MS"/>
                <a:sym typeface="Comic Sans MS"/>
              </a:rPr>
            </a:br>
            <a:r>
              <a:rPr kumimoji="0" lang="en-GB" sz="1800" b="0" i="0" u="none" strike="noStrike" kern="0" cap="none" spc="0" normalizeH="0" baseline="0" noProof="0" dirty="0">
                <a:ln>
                  <a:noFill/>
                </a:ln>
                <a:solidFill>
                  <a:srgbClr val="000000"/>
                </a:solidFill>
                <a:effectLst/>
                <a:uLnTx/>
                <a:uFillTx/>
                <a:latin typeface="Comic Sans MS"/>
                <a:sym typeface="Comic Sans MS"/>
              </a:rPr>
              <a:t>Destructive interference- sum of displacements is less than the individual displacements</a:t>
            </a:r>
          </a:p>
        </p:txBody>
      </p:sp>
      <p:cxnSp>
        <p:nvCxnSpPr>
          <p:cNvPr id="10" name="Straight Connector 9">
            <a:extLst>
              <a:ext uri="{FF2B5EF4-FFF2-40B4-BE49-F238E27FC236}">
                <a16:creationId xmlns:a16="http://schemas.microsoft.com/office/drawing/2014/main" id="{883C65D4-B747-4E35-9B53-EF9962C85C46}"/>
              </a:ext>
            </a:extLst>
          </p:cNvPr>
          <p:cNvCxnSpPr>
            <a:cxnSpLocks/>
          </p:cNvCxnSpPr>
          <p:nvPr/>
        </p:nvCxnSpPr>
        <p:spPr>
          <a:xfrm>
            <a:off x="4523232" y="451104"/>
            <a:ext cx="0" cy="4613844"/>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2788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451103"/>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constructive and destructive interference in terms of path and phase difference</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8" name="Shape 216">
            <a:extLst>
              <a:ext uri="{FF2B5EF4-FFF2-40B4-BE49-F238E27FC236}">
                <a16:creationId xmlns:a16="http://schemas.microsoft.com/office/drawing/2014/main" id="{A7209D27-A995-4C61-B372-F7BBF2A5982D}"/>
              </a:ext>
            </a:extLst>
          </p:cNvPr>
          <p:cNvSpPr txBox="1">
            <a:spLocks noGrp="1"/>
          </p:cNvSpPr>
          <p:nvPr>
            <p:ph type="title"/>
          </p:nvPr>
        </p:nvSpPr>
        <p:spPr>
          <a:xfrm>
            <a:off x="183803" y="225552"/>
            <a:ext cx="8619111" cy="1275784"/>
          </a:xfrm>
          <a:prstGeom prst="rect">
            <a:avLst/>
          </a:prstGeom>
          <a:noFill/>
          <a:ln>
            <a:noFill/>
          </a:ln>
        </p:spPr>
        <p:txBody>
          <a:bodyPr lIns="68567" tIns="34274" rIns="68567" bIns="34274" anchor="ctr" anchorCtr="0">
            <a:noAutofit/>
          </a:bodyPr>
          <a:lstStyle/>
          <a:p>
            <a:pPr algn="l">
              <a:buClr>
                <a:schemeClr val="lt1"/>
              </a:buClr>
              <a:buSzPct val="25000"/>
            </a:pPr>
            <a:r>
              <a:rPr lang="en-GB" sz="1800" dirty="0">
                <a:solidFill>
                  <a:srgbClr val="000000"/>
                </a:solidFill>
              </a:rPr>
              <a:t>Path difference- The difference between two waves at a time in terms of wavelength (or two points on the same wave)</a:t>
            </a:r>
          </a:p>
        </p:txBody>
      </p:sp>
      <p:sp>
        <p:nvSpPr>
          <p:cNvPr id="11" name="Shape 216">
            <a:extLst>
              <a:ext uri="{FF2B5EF4-FFF2-40B4-BE49-F238E27FC236}">
                <a16:creationId xmlns:a16="http://schemas.microsoft.com/office/drawing/2014/main" id="{C373ECE2-5B92-4AD5-8797-8996E8657BFF}"/>
              </a:ext>
            </a:extLst>
          </p:cNvPr>
          <p:cNvSpPr txBox="1">
            <a:spLocks/>
          </p:cNvSpPr>
          <p:nvPr/>
        </p:nvSpPr>
        <p:spPr>
          <a:xfrm>
            <a:off x="356466" y="3787336"/>
            <a:ext cx="8678676" cy="1275784"/>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Phase difference- The difference between two waves at a time in terms of angle (or two points on the same wave)</a:t>
            </a:r>
          </a:p>
        </p:txBody>
      </p:sp>
      <p:grpSp>
        <p:nvGrpSpPr>
          <p:cNvPr id="2" name="Group 1">
            <a:extLst>
              <a:ext uri="{FF2B5EF4-FFF2-40B4-BE49-F238E27FC236}">
                <a16:creationId xmlns:a16="http://schemas.microsoft.com/office/drawing/2014/main" id="{7A259566-45EE-49C6-B6AC-40C8799BC405}"/>
              </a:ext>
            </a:extLst>
          </p:cNvPr>
          <p:cNvGrpSpPr/>
          <p:nvPr/>
        </p:nvGrpSpPr>
        <p:grpSpPr>
          <a:xfrm>
            <a:off x="1575105" y="1501336"/>
            <a:ext cx="5715000" cy="2576285"/>
            <a:chOff x="1069483" y="3264495"/>
            <a:chExt cx="5715000" cy="2576285"/>
          </a:xfrm>
        </p:grpSpPr>
        <p:pic>
          <p:nvPicPr>
            <p:cNvPr id="2050" name="Picture 2" descr="What is a phase of a wave and a phase difference? - Physics Stack Exchange">
              <a:extLst>
                <a:ext uri="{FF2B5EF4-FFF2-40B4-BE49-F238E27FC236}">
                  <a16:creationId xmlns:a16="http://schemas.microsoft.com/office/drawing/2014/main" id="{A297C708-4B62-4BCD-8921-5B5E4F2A0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83" y="3264495"/>
              <a:ext cx="5715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16">
              <a:extLst>
                <a:ext uri="{FF2B5EF4-FFF2-40B4-BE49-F238E27FC236}">
                  <a16:creationId xmlns:a16="http://schemas.microsoft.com/office/drawing/2014/main" id="{8E47AFC1-B674-49DC-903E-D440A496C65B}"/>
                </a:ext>
              </a:extLst>
            </p:cNvPr>
            <p:cNvSpPr txBox="1">
              <a:spLocks/>
            </p:cNvSpPr>
            <p:nvPr/>
          </p:nvSpPr>
          <p:spPr>
            <a:xfrm>
              <a:off x="3635829" y="5451151"/>
              <a:ext cx="563036" cy="381882"/>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600" b="0" i="0" u="none" strike="noStrike" kern="0" cap="none" spc="0" normalizeH="0" baseline="0" noProof="0" dirty="0">
                  <a:ln>
                    <a:noFill/>
                  </a:ln>
                  <a:solidFill>
                    <a:srgbClr val="000000"/>
                  </a:solidFill>
                  <a:effectLst/>
                  <a:uLnTx/>
                  <a:uFillTx/>
                  <a:latin typeface="Comic Sans MS"/>
                  <a:sym typeface="Comic Sans MS"/>
                </a:rPr>
                <a:t>180° </a:t>
              </a:r>
            </a:p>
          </p:txBody>
        </p:sp>
        <p:sp>
          <p:nvSpPr>
            <p:cNvPr id="9" name="Shape 216">
              <a:extLst>
                <a:ext uri="{FF2B5EF4-FFF2-40B4-BE49-F238E27FC236}">
                  <a16:creationId xmlns:a16="http://schemas.microsoft.com/office/drawing/2014/main" id="{302CE3AB-4D94-4791-BD95-C69F4E4785E9}"/>
                </a:ext>
              </a:extLst>
            </p:cNvPr>
            <p:cNvSpPr txBox="1">
              <a:spLocks/>
            </p:cNvSpPr>
            <p:nvPr/>
          </p:nvSpPr>
          <p:spPr>
            <a:xfrm>
              <a:off x="6025226" y="5451151"/>
              <a:ext cx="653143" cy="381882"/>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600" b="0" i="0" u="none" strike="noStrike" kern="0" cap="none" spc="0" normalizeH="0" baseline="0" noProof="0" dirty="0">
                  <a:ln>
                    <a:noFill/>
                  </a:ln>
                  <a:solidFill>
                    <a:srgbClr val="000000"/>
                  </a:solidFill>
                  <a:effectLst/>
                  <a:uLnTx/>
                  <a:uFillTx/>
                  <a:latin typeface="Comic Sans MS"/>
                  <a:sym typeface="Comic Sans MS"/>
                </a:rPr>
                <a:t>360° </a:t>
              </a:r>
            </a:p>
          </p:txBody>
        </p:sp>
        <p:sp>
          <p:nvSpPr>
            <p:cNvPr id="10" name="Shape 216">
              <a:extLst>
                <a:ext uri="{FF2B5EF4-FFF2-40B4-BE49-F238E27FC236}">
                  <a16:creationId xmlns:a16="http://schemas.microsoft.com/office/drawing/2014/main" id="{7D6A22B5-D713-46A5-AC6F-5CDFF23592A9}"/>
                </a:ext>
              </a:extLst>
            </p:cNvPr>
            <p:cNvSpPr txBox="1">
              <a:spLocks/>
            </p:cNvSpPr>
            <p:nvPr/>
          </p:nvSpPr>
          <p:spPr>
            <a:xfrm>
              <a:off x="1275567" y="5458898"/>
              <a:ext cx="563036" cy="381882"/>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600" b="0" i="0" u="none" strike="noStrike" kern="0" cap="none" spc="0" normalizeH="0" baseline="0" noProof="0" dirty="0">
                  <a:ln>
                    <a:noFill/>
                  </a:ln>
                  <a:solidFill>
                    <a:srgbClr val="000000"/>
                  </a:solidFill>
                  <a:effectLst/>
                  <a:uLnTx/>
                  <a:uFillTx/>
                  <a:latin typeface="Comic Sans MS"/>
                  <a:sym typeface="Comic Sans MS"/>
                </a:rPr>
                <a:t>0° </a:t>
              </a:r>
            </a:p>
          </p:txBody>
        </p:sp>
      </p:grpSp>
      <p:sp>
        <p:nvSpPr>
          <p:cNvPr id="12" name="Shape 216">
            <a:extLst>
              <a:ext uri="{FF2B5EF4-FFF2-40B4-BE49-F238E27FC236}">
                <a16:creationId xmlns:a16="http://schemas.microsoft.com/office/drawing/2014/main" id="{D66A6299-D9B1-4EB6-AF53-116B54B58B6E}"/>
              </a:ext>
            </a:extLst>
          </p:cNvPr>
          <p:cNvSpPr txBox="1">
            <a:spLocks/>
          </p:cNvSpPr>
          <p:nvPr/>
        </p:nvSpPr>
        <p:spPr>
          <a:xfrm>
            <a:off x="2950062" y="3693131"/>
            <a:ext cx="563036" cy="381882"/>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600" b="0" i="0" u="none" strike="noStrike" kern="0" cap="none" spc="0" normalizeH="0" baseline="0" noProof="0" dirty="0">
                <a:ln>
                  <a:noFill/>
                </a:ln>
                <a:solidFill>
                  <a:srgbClr val="000000"/>
                </a:solidFill>
                <a:effectLst/>
                <a:uLnTx/>
                <a:uFillTx/>
                <a:latin typeface="Comic Sans MS"/>
                <a:sym typeface="Comic Sans MS"/>
              </a:rPr>
              <a:t>90° </a:t>
            </a:r>
          </a:p>
        </p:txBody>
      </p:sp>
      <p:sp>
        <p:nvSpPr>
          <p:cNvPr id="13" name="Shape 216">
            <a:extLst>
              <a:ext uri="{FF2B5EF4-FFF2-40B4-BE49-F238E27FC236}">
                <a16:creationId xmlns:a16="http://schemas.microsoft.com/office/drawing/2014/main" id="{023AC068-4D87-4AAF-8538-5A9D0E3F89B7}"/>
              </a:ext>
            </a:extLst>
          </p:cNvPr>
          <p:cNvSpPr txBox="1">
            <a:spLocks/>
          </p:cNvSpPr>
          <p:nvPr/>
        </p:nvSpPr>
        <p:spPr>
          <a:xfrm>
            <a:off x="5332840" y="3687992"/>
            <a:ext cx="653143" cy="381882"/>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600" b="0" i="0" u="none" strike="noStrike" kern="0" cap="none" spc="0" normalizeH="0" baseline="0" noProof="0" dirty="0">
                <a:ln>
                  <a:noFill/>
                </a:ln>
                <a:solidFill>
                  <a:srgbClr val="000000"/>
                </a:solidFill>
                <a:effectLst/>
                <a:uLnTx/>
                <a:uFillTx/>
                <a:latin typeface="Comic Sans MS"/>
                <a:sym typeface="Comic Sans MS"/>
              </a:rPr>
              <a:t>270° </a:t>
            </a:r>
          </a:p>
        </p:txBody>
      </p:sp>
      <p:sp>
        <p:nvSpPr>
          <p:cNvPr id="14" name="Shape 216">
            <a:extLst>
              <a:ext uri="{FF2B5EF4-FFF2-40B4-BE49-F238E27FC236}">
                <a16:creationId xmlns:a16="http://schemas.microsoft.com/office/drawing/2014/main" id="{67C6F8FB-A157-4970-A2B3-2305D69E5315}"/>
              </a:ext>
            </a:extLst>
          </p:cNvPr>
          <p:cNvSpPr txBox="1">
            <a:spLocks/>
          </p:cNvSpPr>
          <p:nvPr/>
        </p:nvSpPr>
        <p:spPr>
          <a:xfrm>
            <a:off x="1781189" y="1203982"/>
            <a:ext cx="497553" cy="451103"/>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0 </a:t>
            </a:r>
            <a:r>
              <a:rPr kumimoji="0" lang="el-GR" sz="1800" b="0" i="0" u="none" strike="noStrike" kern="0" cap="none" spc="0" normalizeH="0" baseline="0" noProof="0" dirty="0">
                <a:ln>
                  <a:noFill/>
                </a:ln>
                <a:solidFill>
                  <a:srgbClr val="000000"/>
                </a:solidFill>
                <a:effectLst/>
                <a:uLnTx/>
                <a:uFillTx/>
                <a:sym typeface="Comic Sans MS"/>
              </a:rPr>
              <a:t>λ</a:t>
            </a:r>
            <a:endParaRPr kumimoji="0" lang="en-GB" sz="1800" b="0" i="0" u="none" strike="noStrike" kern="0" cap="none" spc="0" normalizeH="0" baseline="0" noProof="0" dirty="0">
              <a:ln>
                <a:noFill/>
              </a:ln>
              <a:solidFill>
                <a:srgbClr val="000000"/>
              </a:solidFill>
              <a:effectLst/>
              <a:uLnTx/>
              <a:uFillTx/>
              <a:latin typeface="Comic Sans MS"/>
              <a:sym typeface="Comic Sans MS"/>
            </a:endParaRPr>
          </a:p>
        </p:txBody>
      </p:sp>
      <p:sp>
        <p:nvSpPr>
          <p:cNvPr id="15" name="Shape 216">
            <a:extLst>
              <a:ext uri="{FF2B5EF4-FFF2-40B4-BE49-F238E27FC236}">
                <a16:creationId xmlns:a16="http://schemas.microsoft.com/office/drawing/2014/main" id="{CBD327B5-73FB-4982-A9B7-E0CB48D07A7F}"/>
              </a:ext>
            </a:extLst>
          </p:cNvPr>
          <p:cNvSpPr txBox="1">
            <a:spLocks/>
          </p:cNvSpPr>
          <p:nvPr/>
        </p:nvSpPr>
        <p:spPr>
          <a:xfrm>
            <a:off x="2983609" y="1203982"/>
            <a:ext cx="497553" cy="451103"/>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¼ </a:t>
            </a:r>
            <a:r>
              <a:rPr kumimoji="0" lang="el-GR" sz="1800" b="0" i="0" u="none" strike="noStrike" kern="0" cap="none" spc="0" normalizeH="0" baseline="0" noProof="0" dirty="0">
                <a:ln>
                  <a:noFill/>
                </a:ln>
                <a:solidFill>
                  <a:srgbClr val="000000"/>
                </a:solidFill>
                <a:effectLst/>
                <a:uLnTx/>
                <a:uFillTx/>
                <a:sym typeface="Comic Sans MS"/>
              </a:rPr>
              <a:t>λ</a:t>
            </a:r>
            <a:endParaRPr kumimoji="0" lang="en-GB" sz="1800" b="0" i="0" u="none" strike="noStrike" kern="0" cap="none" spc="0" normalizeH="0" baseline="0" noProof="0" dirty="0">
              <a:ln>
                <a:noFill/>
              </a:ln>
              <a:solidFill>
                <a:srgbClr val="000000"/>
              </a:solidFill>
              <a:effectLst/>
              <a:uLnTx/>
              <a:uFillTx/>
              <a:latin typeface="Comic Sans MS"/>
              <a:sym typeface="Comic Sans MS"/>
            </a:endParaRPr>
          </a:p>
        </p:txBody>
      </p:sp>
      <p:sp>
        <p:nvSpPr>
          <p:cNvPr id="16" name="Shape 216">
            <a:extLst>
              <a:ext uri="{FF2B5EF4-FFF2-40B4-BE49-F238E27FC236}">
                <a16:creationId xmlns:a16="http://schemas.microsoft.com/office/drawing/2014/main" id="{DA50217E-207F-42F1-B42A-0229C757ABD9}"/>
              </a:ext>
            </a:extLst>
          </p:cNvPr>
          <p:cNvSpPr txBox="1">
            <a:spLocks/>
          </p:cNvSpPr>
          <p:nvPr/>
        </p:nvSpPr>
        <p:spPr>
          <a:xfrm>
            <a:off x="4101209" y="1211239"/>
            <a:ext cx="497553" cy="451103"/>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½ </a:t>
            </a:r>
            <a:r>
              <a:rPr kumimoji="0" lang="el-GR" sz="1800" b="0" i="0" u="none" strike="noStrike" kern="0" cap="none" spc="0" normalizeH="0" baseline="0" noProof="0" dirty="0">
                <a:ln>
                  <a:noFill/>
                </a:ln>
                <a:solidFill>
                  <a:srgbClr val="000000"/>
                </a:solidFill>
                <a:effectLst/>
                <a:uLnTx/>
                <a:uFillTx/>
                <a:sym typeface="Comic Sans MS"/>
              </a:rPr>
              <a:t>λ</a:t>
            </a:r>
            <a:endParaRPr kumimoji="0" lang="en-GB" sz="1800" b="0" i="0" u="none" strike="noStrike" kern="0" cap="none" spc="0" normalizeH="0" baseline="0" noProof="0" dirty="0">
              <a:ln>
                <a:noFill/>
              </a:ln>
              <a:solidFill>
                <a:srgbClr val="000000"/>
              </a:solidFill>
              <a:effectLst/>
              <a:uLnTx/>
              <a:uFillTx/>
              <a:latin typeface="Comic Sans MS"/>
              <a:sym typeface="Comic Sans MS"/>
            </a:endParaRPr>
          </a:p>
        </p:txBody>
      </p:sp>
      <p:sp>
        <p:nvSpPr>
          <p:cNvPr id="17" name="Shape 216">
            <a:extLst>
              <a:ext uri="{FF2B5EF4-FFF2-40B4-BE49-F238E27FC236}">
                <a16:creationId xmlns:a16="http://schemas.microsoft.com/office/drawing/2014/main" id="{9FE3867B-85C7-41CF-937D-B07C23A7A585}"/>
              </a:ext>
            </a:extLst>
          </p:cNvPr>
          <p:cNvSpPr txBox="1">
            <a:spLocks/>
          </p:cNvSpPr>
          <p:nvPr/>
        </p:nvSpPr>
        <p:spPr>
          <a:xfrm>
            <a:off x="5326250" y="1210158"/>
            <a:ext cx="497553" cy="451103"/>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¾ </a:t>
            </a:r>
            <a:r>
              <a:rPr kumimoji="0" lang="el-GR" sz="1800" b="0" i="0" u="none" strike="noStrike" kern="0" cap="none" spc="0" normalizeH="0" baseline="0" noProof="0" dirty="0">
                <a:ln>
                  <a:noFill/>
                </a:ln>
                <a:solidFill>
                  <a:srgbClr val="000000"/>
                </a:solidFill>
                <a:effectLst/>
                <a:uLnTx/>
                <a:uFillTx/>
                <a:sym typeface="Comic Sans MS"/>
              </a:rPr>
              <a:t>λ</a:t>
            </a:r>
            <a:endParaRPr kumimoji="0" lang="en-GB" sz="1800" b="0" i="0" u="none" strike="noStrike" kern="0" cap="none" spc="0" normalizeH="0" baseline="0" noProof="0" dirty="0">
              <a:ln>
                <a:noFill/>
              </a:ln>
              <a:solidFill>
                <a:srgbClr val="000000"/>
              </a:solidFill>
              <a:effectLst/>
              <a:uLnTx/>
              <a:uFillTx/>
              <a:latin typeface="Comic Sans MS"/>
              <a:sym typeface="Comic Sans MS"/>
            </a:endParaRPr>
          </a:p>
        </p:txBody>
      </p:sp>
      <p:sp>
        <p:nvSpPr>
          <p:cNvPr id="18" name="Shape 216">
            <a:extLst>
              <a:ext uri="{FF2B5EF4-FFF2-40B4-BE49-F238E27FC236}">
                <a16:creationId xmlns:a16="http://schemas.microsoft.com/office/drawing/2014/main" id="{9B3CF039-0EFC-42F2-8D37-E6B0CF66CBBB}"/>
              </a:ext>
            </a:extLst>
          </p:cNvPr>
          <p:cNvSpPr txBox="1">
            <a:spLocks/>
          </p:cNvSpPr>
          <p:nvPr/>
        </p:nvSpPr>
        <p:spPr>
          <a:xfrm>
            <a:off x="6497987" y="1210158"/>
            <a:ext cx="497553" cy="451103"/>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1 </a:t>
            </a:r>
            <a:r>
              <a:rPr kumimoji="0" lang="el-GR" sz="1800" b="0" i="0" u="none" strike="noStrike" kern="0" cap="none" spc="0" normalizeH="0" baseline="0" noProof="0" dirty="0">
                <a:ln>
                  <a:noFill/>
                </a:ln>
                <a:solidFill>
                  <a:srgbClr val="000000"/>
                </a:solidFill>
                <a:effectLst/>
                <a:uLnTx/>
                <a:uFillTx/>
                <a:sym typeface="Comic Sans MS"/>
              </a:rPr>
              <a:t>λ</a:t>
            </a:r>
            <a:endParaRPr kumimoji="0" lang="en-GB" sz="1800" b="0" i="0" u="none" strike="noStrike" kern="0" cap="none" spc="0" normalizeH="0" baseline="0" noProof="0" dirty="0">
              <a:ln>
                <a:noFill/>
              </a:ln>
              <a:solidFill>
                <a:srgbClr val="000000"/>
              </a:solidFill>
              <a:effectLst/>
              <a:uLnTx/>
              <a:uFillTx/>
              <a:latin typeface="Comic Sans MS"/>
              <a:sym typeface="Comic Sans MS"/>
            </a:endParaRPr>
          </a:p>
        </p:txBody>
      </p:sp>
      <p:cxnSp>
        <p:nvCxnSpPr>
          <p:cNvPr id="4" name="Straight Connector 3">
            <a:extLst>
              <a:ext uri="{FF2B5EF4-FFF2-40B4-BE49-F238E27FC236}">
                <a16:creationId xmlns:a16="http://schemas.microsoft.com/office/drawing/2014/main" id="{4CE9496A-864A-429C-B4B2-3942BB8B09E2}"/>
              </a:ext>
            </a:extLst>
          </p:cNvPr>
          <p:cNvCxnSpPr>
            <a:cxnSpLocks/>
          </p:cNvCxnSpPr>
          <p:nvPr/>
        </p:nvCxnSpPr>
        <p:spPr>
          <a:xfrm>
            <a:off x="3156857" y="1662342"/>
            <a:ext cx="0" cy="20256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4BD0C7-C4C1-415E-AE69-5636CB8EFF3C}"/>
              </a:ext>
            </a:extLst>
          </p:cNvPr>
          <p:cNvCxnSpPr>
            <a:cxnSpLocks/>
          </p:cNvCxnSpPr>
          <p:nvPr/>
        </p:nvCxnSpPr>
        <p:spPr>
          <a:xfrm>
            <a:off x="4349985" y="1662342"/>
            <a:ext cx="0" cy="20256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C29A58-6959-4713-A16D-AF2D6F74248A}"/>
              </a:ext>
            </a:extLst>
          </p:cNvPr>
          <p:cNvCxnSpPr>
            <a:cxnSpLocks/>
          </p:cNvCxnSpPr>
          <p:nvPr/>
        </p:nvCxnSpPr>
        <p:spPr>
          <a:xfrm>
            <a:off x="5541697" y="1662342"/>
            <a:ext cx="0" cy="203339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C6AA82-8E8E-488B-9BD4-BB9226E4F80D}"/>
              </a:ext>
            </a:extLst>
          </p:cNvPr>
          <p:cNvCxnSpPr>
            <a:cxnSpLocks/>
          </p:cNvCxnSpPr>
          <p:nvPr/>
        </p:nvCxnSpPr>
        <p:spPr>
          <a:xfrm flipH="1">
            <a:off x="6746763" y="1662342"/>
            <a:ext cx="4497" cy="20256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898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451103"/>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constructive and destructive interference in terms of path and phase difference</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sp>
        <p:nvSpPr>
          <p:cNvPr id="8" name="Shape 216">
            <a:extLst>
              <a:ext uri="{FF2B5EF4-FFF2-40B4-BE49-F238E27FC236}">
                <a16:creationId xmlns:a16="http://schemas.microsoft.com/office/drawing/2014/main" id="{A7209D27-A995-4C61-B372-F7BBF2A5982D}"/>
              </a:ext>
            </a:extLst>
          </p:cNvPr>
          <p:cNvSpPr txBox="1">
            <a:spLocks noGrp="1"/>
          </p:cNvSpPr>
          <p:nvPr>
            <p:ph type="title"/>
          </p:nvPr>
        </p:nvSpPr>
        <p:spPr>
          <a:xfrm>
            <a:off x="416847" y="719592"/>
            <a:ext cx="3070066" cy="975096"/>
          </a:xfrm>
          <a:prstGeom prst="rect">
            <a:avLst/>
          </a:prstGeom>
          <a:noFill/>
          <a:ln>
            <a:noFill/>
          </a:ln>
        </p:spPr>
        <p:txBody>
          <a:bodyPr lIns="68567" tIns="34274" rIns="68567" bIns="34274" anchor="ctr" anchorCtr="0">
            <a:noAutofit/>
          </a:bodyPr>
          <a:lstStyle/>
          <a:p>
            <a:pPr algn="l">
              <a:buClr>
                <a:schemeClr val="lt1"/>
              </a:buClr>
              <a:buSzPct val="25000"/>
            </a:pPr>
            <a:r>
              <a:rPr lang="en-GB" sz="1800" dirty="0">
                <a:solidFill>
                  <a:srgbClr val="000000"/>
                </a:solidFill>
              </a:rPr>
              <a:t>Path difference = 0 </a:t>
            </a:r>
            <a:r>
              <a:rPr lang="el-GR" sz="1800" dirty="0">
                <a:solidFill>
                  <a:srgbClr val="000000"/>
                </a:solidFill>
              </a:rPr>
              <a:t>λ</a:t>
            </a:r>
            <a:br>
              <a:rPr lang="en-GB" sz="1800" dirty="0">
                <a:solidFill>
                  <a:srgbClr val="000000"/>
                </a:solidFill>
              </a:rPr>
            </a:br>
            <a:br>
              <a:rPr lang="en-GB" sz="1800" dirty="0">
                <a:solidFill>
                  <a:srgbClr val="000000"/>
                </a:solidFill>
              </a:rPr>
            </a:br>
            <a:r>
              <a:rPr lang="en-GB" sz="1800" dirty="0">
                <a:solidFill>
                  <a:srgbClr val="000000"/>
                </a:solidFill>
              </a:rPr>
              <a:t>Phase difference = 0° </a:t>
            </a:r>
          </a:p>
        </p:txBody>
      </p:sp>
      <p:pic>
        <p:nvPicPr>
          <p:cNvPr id="1028" name="Picture 4" descr="Waves and Periodic Motion - MCAT Review">
            <a:extLst>
              <a:ext uri="{FF2B5EF4-FFF2-40B4-BE49-F238E27FC236}">
                <a16:creationId xmlns:a16="http://schemas.microsoft.com/office/drawing/2014/main" id="{CD7C0016-D9C7-4F7E-8510-0A9E4291D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312" y="509328"/>
            <a:ext cx="4056007" cy="4497396"/>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16">
            <a:extLst>
              <a:ext uri="{FF2B5EF4-FFF2-40B4-BE49-F238E27FC236}">
                <a16:creationId xmlns:a16="http://schemas.microsoft.com/office/drawing/2014/main" id="{39E6C22B-27B7-4231-AB00-EC9F474F2D78}"/>
              </a:ext>
            </a:extLst>
          </p:cNvPr>
          <p:cNvSpPr txBox="1">
            <a:spLocks/>
          </p:cNvSpPr>
          <p:nvPr/>
        </p:nvSpPr>
        <p:spPr>
          <a:xfrm>
            <a:off x="416847" y="2182236"/>
            <a:ext cx="3070066" cy="975096"/>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Path difference = ¼ </a:t>
            </a:r>
            <a:r>
              <a:rPr kumimoji="0" lang="el-GR" sz="1800" b="0" i="0" u="none" strike="noStrike" kern="0" cap="none" spc="0" normalizeH="0" baseline="0" noProof="0" dirty="0">
                <a:ln>
                  <a:noFill/>
                </a:ln>
                <a:solidFill>
                  <a:srgbClr val="000000"/>
                </a:solidFill>
                <a:effectLst/>
                <a:uLnTx/>
                <a:uFillTx/>
                <a:sym typeface="Comic Sans MS"/>
              </a:rPr>
              <a:t>λ</a:t>
            </a:r>
            <a:br>
              <a:rPr kumimoji="0" lang="en-GB" sz="1800" b="0" i="0" u="none" strike="noStrike" kern="0" cap="none" spc="0" normalizeH="0" baseline="0" noProof="0" dirty="0">
                <a:ln>
                  <a:noFill/>
                </a:ln>
                <a:solidFill>
                  <a:srgbClr val="000000"/>
                </a:solidFill>
                <a:effectLst/>
                <a:uLnTx/>
                <a:uFillTx/>
                <a:latin typeface="Comic Sans MS"/>
                <a:sym typeface="Comic Sans MS"/>
              </a:rPr>
            </a:br>
            <a:br>
              <a:rPr kumimoji="0" lang="en-GB" sz="1800" b="0" i="0" u="none" strike="noStrike" kern="0" cap="none" spc="0" normalizeH="0" baseline="0" noProof="0" dirty="0">
                <a:ln>
                  <a:noFill/>
                </a:ln>
                <a:solidFill>
                  <a:srgbClr val="000000"/>
                </a:solidFill>
                <a:effectLst/>
                <a:uLnTx/>
                <a:uFillTx/>
                <a:latin typeface="Comic Sans MS"/>
                <a:sym typeface="Comic Sans MS"/>
              </a:rPr>
            </a:br>
            <a:r>
              <a:rPr kumimoji="0" lang="en-GB" sz="1800" b="0" i="0" u="none" strike="noStrike" kern="0" cap="none" spc="0" normalizeH="0" baseline="0" noProof="0" dirty="0">
                <a:ln>
                  <a:noFill/>
                </a:ln>
                <a:solidFill>
                  <a:srgbClr val="000000"/>
                </a:solidFill>
                <a:effectLst/>
                <a:uLnTx/>
                <a:uFillTx/>
                <a:latin typeface="Comic Sans MS"/>
                <a:sym typeface="Comic Sans MS"/>
              </a:rPr>
              <a:t>Phase difference = 90° </a:t>
            </a:r>
          </a:p>
        </p:txBody>
      </p:sp>
      <p:sp>
        <p:nvSpPr>
          <p:cNvPr id="9" name="Shape 216">
            <a:extLst>
              <a:ext uri="{FF2B5EF4-FFF2-40B4-BE49-F238E27FC236}">
                <a16:creationId xmlns:a16="http://schemas.microsoft.com/office/drawing/2014/main" id="{0FD17D29-9CF6-4035-9248-919A65B25796}"/>
              </a:ext>
            </a:extLst>
          </p:cNvPr>
          <p:cNvSpPr txBox="1">
            <a:spLocks/>
          </p:cNvSpPr>
          <p:nvPr/>
        </p:nvSpPr>
        <p:spPr>
          <a:xfrm>
            <a:off x="416847" y="3644880"/>
            <a:ext cx="3070066" cy="975096"/>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Path difference = ½ </a:t>
            </a:r>
            <a:r>
              <a:rPr kumimoji="0" lang="el-GR" sz="1800" b="0" i="0" u="none" strike="noStrike" kern="0" cap="none" spc="0" normalizeH="0" baseline="0" noProof="0" dirty="0">
                <a:ln>
                  <a:noFill/>
                </a:ln>
                <a:solidFill>
                  <a:srgbClr val="000000"/>
                </a:solidFill>
                <a:effectLst/>
                <a:uLnTx/>
                <a:uFillTx/>
                <a:sym typeface="Comic Sans MS"/>
              </a:rPr>
              <a:t>λ</a:t>
            </a:r>
            <a:br>
              <a:rPr kumimoji="0" lang="en-GB" sz="1800" b="0" i="0" u="none" strike="noStrike" kern="0" cap="none" spc="0" normalizeH="0" baseline="0" noProof="0" dirty="0">
                <a:ln>
                  <a:noFill/>
                </a:ln>
                <a:solidFill>
                  <a:srgbClr val="000000"/>
                </a:solidFill>
                <a:effectLst/>
                <a:uLnTx/>
                <a:uFillTx/>
                <a:latin typeface="Comic Sans MS"/>
                <a:sym typeface="Comic Sans MS"/>
              </a:rPr>
            </a:br>
            <a:br>
              <a:rPr kumimoji="0" lang="en-GB" sz="1800" b="0" i="0" u="none" strike="noStrike" kern="0" cap="none" spc="0" normalizeH="0" baseline="0" noProof="0" dirty="0">
                <a:ln>
                  <a:noFill/>
                </a:ln>
                <a:solidFill>
                  <a:srgbClr val="000000"/>
                </a:solidFill>
                <a:effectLst/>
                <a:uLnTx/>
                <a:uFillTx/>
                <a:latin typeface="Comic Sans MS"/>
                <a:sym typeface="Comic Sans MS"/>
              </a:rPr>
            </a:br>
            <a:r>
              <a:rPr kumimoji="0" lang="en-GB" sz="1800" b="0" i="0" u="none" strike="noStrike" kern="0" cap="none" spc="0" normalizeH="0" baseline="0" noProof="0" dirty="0">
                <a:ln>
                  <a:noFill/>
                </a:ln>
                <a:solidFill>
                  <a:srgbClr val="000000"/>
                </a:solidFill>
                <a:effectLst/>
                <a:uLnTx/>
                <a:uFillTx/>
                <a:latin typeface="Comic Sans MS"/>
                <a:sym typeface="Comic Sans MS"/>
              </a:rPr>
              <a:t>Phase difference = 180° </a:t>
            </a:r>
          </a:p>
        </p:txBody>
      </p:sp>
      <p:cxnSp>
        <p:nvCxnSpPr>
          <p:cNvPr id="3" name="Straight Connector 2">
            <a:extLst>
              <a:ext uri="{FF2B5EF4-FFF2-40B4-BE49-F238E27FC236}">
                <a16:creationId xmlns:a16="http://schemas.microsoft.com/office/drawing/2014/main" id="{C3E920D3-50C3-4A4F-972F-9AA76E8D350D}"/>
              </a:ext>
            </a:extLst>
          </p:cNvPr>
          <p:cNvCxnSpPr/>
          <p:nvPr/>
        </p:nvCxnSpPr>
        <p:spPr>
          <a:xfrm>
            <a:off x="0" y="1950720"/>
            <a:ext cx="9144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E692B2E-44A1-4656-9182-8112020B47A6}"/>
              </a:ext>
            </a:extLst>
          </p:cNvPr>
          <p:cNvCxnSpPr/>
          <p:nvPr/>
        </p:nvCxnSpPr>
        <p:spPr>
          <a:xfrm>
            <a:off x="0" y="3383280"/>
            <a:ext cx="91440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0994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4"/>
        <p:cNvGrpSpPr/>
        <p:nvPr/>
      </p:nvGrpSpPr>
      <p:grpSpPr>
        <a:xfrm>
          <a:off x="0" y="0"/>
          <a:ext cx="0" cy="0"/>
          <a:chOff x="0" y="0"/>
          <a:chExt cx="0" cy="0"/>
        </a:xfrm>
      </p:grpSpPr>
      <p:sp>
        <p:nvSpPr>
          <p:cNvPr id="6" name="Shape 296">
            <a:extLst>
              <a:ext uri="{FF2B5EF4-FFF2-40B4-BE49-F238E27FC236}">
                <a16:creationId xmlns:a16="http://schemas.microsoft.com/office/drawing/2014/main" id="{84FB0722-02AC-4FA6-8A91-F60E9D5BD677}"/>
              </a:ext>
            </a:extLst>
          </p:cNvPr>
          <p:cNvSpPr txBox="1"/>
          <p:nvPr/>
        </p:nvSpPr>
        <p:spPr>
          <a:xfrm>
            <a:off x="0" y="1"/>
            <a:ext cx="9144000" cy="451103"/>
          </a:xfrm>
          <a:prstGeom prst="rect">
            <a:avLst/>
          </a:prstGeom>
          <a:solidFill>
            <a:schemeClr val="bg2">
              <a:lumMod val="20000"/>
              <a:lumOff val="80000"/>
              <a:alpha val="98850"/>
            </a:schemeClr>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Describe constructive and destructive interference in terms of path and phase difference</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11" name="Picture 2" descr="Wave Interference Physic stock vector. Illustration of education - 173938006">
            <a:extLst>
              <a:ext uri="{FF2B5EF4-FFF2-40B4-BE49-F238E27FC236}">
                <a16:creationId xmlns:a16="http://schemas.microsoft.com/office/drawing/2014/main" id="{5BD63A7E-D55E-4B11-AC8F-1F107570F7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36" b="12389"/>
          <a:stretch/>
        </p:blipFill>
        <p:spPr bwMode="auto">
          <a:xfrm>
            <a:off x="778907" y="999709"/>
            <a:ext cx="7634963" cy="414379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728539-941A-410F-91BD-B1EFDC072071}"/>
              </a:ext>
            </a:extLst>
          </p:cNvPr>
          <p:cNvCxnSpPr>
            <a:cxnSpLocks/>
          </p:cNvCxnSpPr>
          <p:nvPr/>
        </p:nvCxnSpPr>
        <p:spPr>
          <a:xfrm>
            <a:off x="2633074" y="999709"/>
            <a:ext cx="0" cy="36842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D75B96-2F65-4A16-B8BA-B89C47DF1169}"/>
              </a:ext>
            </a:extLst>
          </p:cNvPr>
          <p:cNvCxnSpPr>
            <a:cxnSpLocks/>
          </p:cNvCxnSpPr>
          <p:nvPr/>
        </p:nvCxnSpPr>
        <p:spPr>
          <a:xfrm>
            <a:off x="6327665" y="999709"/>
            <a:ext cx="0" cy="36842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Shape 216">
            <a:extLst>
              <a:ext uri="{FF2B5EF4-FFF2-40B4-BE49-F238E27FC236}">
                <a16:creationId xmlns:a16="http://schemas.microsoft.com/office/drawing/2014/main" id="{14147E8B-3379-4255-ABB5-25A077723477}"/>
              </a:ext>
            </a:extLst>
          </p:cNvPr>
          <p:cNvSpPr txBox="1">
            <a:spLocks noGrp="1"/>
          </p:cNvSpPr>
          <p:nvPr>
            <p:ph type="title"/>
          </p:nvPr>
        </p:nvSpPr>
        <p:spPr>
          <a:xfrm>
            <a:off x="1028399" y="480704"/>
            <a:ext cx="3335761" cy="454417"/>
          </a:xfrm>
          <a:prstGeom prst="rect">
            <a:avLst/>
          </a:prstGeom>
          <a:noFill/>
          <a:ln>
            <a:noFill/>
          </a:ln>
        </p:spPr>
        <p:txBody>
          <a:bodyPr lIns="68567" tIns="34274" rIns="68567" bIns="34274" anchor="ctr" anchorCtr="0">
            <a:noAutofit/>
          </a:bodyPr>
          <a:lstStyle/>
          <a:p>
            <a:pPr algn="l">
              <a:buClr>
                <a:schemeClr val="lt1"/>
              </a:buClr>
              <a:buSzPct val="25000"/>
            </a:pPr>
            <a:r>
              <a:rPr lang="en-GB" sz="1800" dirty="0">
                <a:solidFill>
                  <a:srgbClr val="000000"/>
                </a:solidFill>
              </a:rPr>
              <a:t>In phase, no path difference</a:t>
            </a:r>
          </a:p>
        </p:txBody>
      </p:sp>
      <p:sp>
        <p:nvSpPr>
          <p:cNvPr id="16" name="Shape 216">
            <a:extLst>
              <a:ext uri="{FF2B5EF4-FFF2-40B4-BE49-F238E27FC236}">
                <a16:creationId xmlns:a16="http://schemas.microsoft.com/office/drawing/2014/main" id="{9BC3C1A1-EDCC-4F46-84CE-D09CC60115D5}"/>
              </a:ext>
            </a:extLst>
          </p:cNvPr>
          <p:cNvSpPr txBox="1">
            <a:spLocks/>
          </p:cNvSpPr>
          <p:nvPr/>
        </p:nvSpPr>
        <p:spPr>
          <a:xfrm>
            <a:off x="5082729" y="512404"/>
            <a:ext cx="2820411" cy="454417"/>
          </a:xfrm>
          <a:prstGeom prst="rect">
            <a:avLst/>
          </a:prstGeom>
          <a:noFill/>
          <a:ln>
            <a:noFill/>
          </a:ln>
        </p:spPr>
        <p:txBody>
          <a:bodyPr lIns="68567" tIns="34274" rIns="68567" bIns="34274"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Font typeface="Comic Sans MS"/>
              <a:buNone/>
              <a:defRPr sz="3300" b="0" i="0" u="none" strike="noStrike" cap="none">
                <a:solidFill>
                  <a:schemeClr val="dk1"/>
                </a:solidFill>
                <a:latin typeface="Comic Sans MS"/>
                <a:ea typeface="Comic Sans MS"/>
                <a:cs typeface="Comic Sans MS"/>
                <a:sym typeface="Comic Sans M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pPr marL="0" marR="0" lvl="0" indent="0" algn="l" defTabSz="914400" rtl="0" eaLnBrk="1" fontAlgn="auto" latinLnBrk="0" hangingPunct="1">
              <a:lnSpc>
                <a:spcPct val="100000"/>
              </a:lnSpc>
              <a:spcBef>
                <a:spcPts val="0"/>
              </a:spcBef>
              <a:spcAft>
                <a:spcPts val="0"/>
              </a:spcAft>
              <a:buClr>
                <a:srgbClr val="FFFFFF"/>
              </a:buClr>
              <a:buSzPct val="25000"/>
              <a:buFont typeface="Comic Sans MS"/>
              <a:buNone/>
              <a:tabLst/>
              <a:defRPr/>
            </a:pPr>
            <a:r>
              <a:rPr kumimoji="0" lang="en-GB" sz="1800" b="0" i="0" u="none" strike="noStrike" kern="0" cap="none" spc="0" normalizeH="0" baseline="0" noProof="0" dirty="0">
                <a:ln>
                  <a:noFill/>
                </a:ln>
                <a:solidFill>
                  <a:srgbClr val="000000"/>
                </a:solidFill>
                <a:effectLst/>
                <a:uLnTx/>
                <a:uFillTx/>
                <a:latin typeface="Comic Sans MS"/>
                <a:sym typeface="Comic Sans MS"/>
              </a:rPr>
              <a:t>Completely out of phase, ½ </a:t>
            </a:r>
            <a:r>
              <a:rPr kumimoji="0" lang="el-GR" sz="1800" b="0" i="0" u="none" strike="noStrike" kern="0" cap="none" spc="0" normalizeH="0" baseline="0" noProof="0" dirty="0">
                <a:ln>
                  <a:noFill/>
                </a:ln>
                <a:solidFill>
                  <a:srgbClr val="000000"/>
                </a:solidFill>
                <a:effectLst/>
                <a:uLnTx/>
                <a:uFillTx/>
                <a:sym typeface="Comic Sans MS"/>
              </a:rPr>
              <a:t>λ</a:t>
            </a:r>
            <a:r>
              <a:rPr kumimoji="0" lang="en-GB" sz="1800" b="0" i="0" u="none" strike="noStrike" kern="0" cap="none" spc="0" normalizeH="0" baseline="0" noProof="0" dirty="0">
                <a:ln>
                  <a:noFill/>
                </a:ln>
                <a:solidFill>
                  <a:srgbClr val="000000"/>
                </a:solidFill>
                <a:effectLst/>
                <a:uLnTx/>
                <a:uFillTx/>
                <a:latin typeface="Comic Sans MS"/>
                <a:sym typeface="Comic Sans MS"/>
              </a:rPr>
              <a:t> path difference</a:t>
            </a:r>
          </a:p>
        </p:txBody>
      </p:sp>
      <p:cxnSp>
        <p:nvCxnSpPr>
          <p:cNvPr id="17" name="Straight Connector 16">
            <a:extLst>
              <a:ext uri="{FF2B5EF4-FFF2-40B4-BE49-F238E27FC236}">
                <a16:creationId xmlns:a16="http://schemas.microsoft.com/office/drawing/2014/main" id="{590E4004-6DC6-49D2-9F50-155DFB10A30D}"/>
              </a:ext>
            </a:extLst>
          </p:cNvPr>
          <p:cNvCxnSpPr>
            <a:cxnSpLocks/>
          </p:cNvCxnSpPr>
          <p:nvPr/>
        </p:nvCxnSpPr>
        <p:spPr>
          <a:xfrm>
            <a:off x="4581288" y="451104"/>
            <a:ext cx="0" cy="469239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392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7"/>
        <p:cNvGrpSpPr/>
        <p:nvPr/>
      </p:nvGrpSpPr>
      <p:grpSpPr>
        <a:xfrm>
          <a:off x="0" y="0"/>
          <a:ext cx="0" cy="0"/>
          <a:chOff x="0" y="0"/>
          <a:chExt cx="0" cy="0"/>
        </a:xfrm>
      </p:grpSpPr>
      <p:sp>
        <p:nvSpPr>
          <p:cNvPr id="360" name="Shape 360"/>
          <p:cNvSpPr txBox="1"/>
          <p:nvPr/>
        </p:nvSpPr>
        <p:spPr>
          <a:xfrm>
            <a:off x="0" y="1"/>
            <a:ext cx="9144000" cy="276999"/>
          </a:xfrm>
          <a:prstGeom prst="rect">
            <a:avLst/>
          </a:prstGeom>
          <a:solidFill>
            <a:srgbClr val="EAD1DC"/>
          </a:solidFill>
          <a:ln>
            <a:noFill/>
          </a:ln>
        </p:spPr>
        <p:txBody>
          <a:bodyPr lIns="68569" tIns="34275" rIns="68569" bIns="34275" anchor="t" anchorCtr="0">
            <a:noAutofit/>
          </a:bodyPr>
          <a:lstStyle/>
          <a:p>
            <a:pPr marL="0" marR="0" lvl="0" indent="0" algn="l" defTabSz="685800" rtl="0" eaLnBrk="1" fontAlgn="auto" latinLnBrk="0" hangingPunct="1">
              <a:lnSpc>
                <a:spcPct val="85000"/>
              </a:lnSpc>
              <a:spcBef>
                <a:spcPts val="0"/>
              </a:spcBef>
              <a:spcAft>
                <a:spcPts val="480"/>
              </a:spcAft>
              <a:buClrTx/>
              <a:buSzPct val="25000"/>
              <a:buFontTx/>
              <a:buNone/>
              <a:tabLst/>
              <a:defRPr/>
            </a:pPr>
            <a:r>
              <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rPr>
              <a:t>Evaluate overall displacement as a result of interference</a:t>
            </a:r>
          </a:p>
          <a:p>
            <a:pPr marL="0" marR="0" lvl="0" indent="0" algn="l" defTabSz="685800" rtl="0" eaLnBrk="1" fontAlgn="auto" latinLnBrk="0" hangingPunct="1">
              <a:lnSpc>
                <a:spcPct val="85000"/>
              </a:lnSpc>
              <a:spcBef>
                <a:spcPts val="0"/>
              </a:spcBef>
              <a:spcAft>
                <a:spcPts val="480"/>
              </a:spcAft>
              <a:buClrTx/>
              <a:buSzPct val="25000"/>
              <a:buFontTx/>
              <a:buNone/>
              <a:tabLst/>
              <a:defRPr/>
            </a:pPr>
            <a:endParaRPr kumimoji="0" lang="en-GB" sz="140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GB" sz="1350" b="0" i="0" u="none" strike="noStrike" kern="0" cap="none" spc="0" normalizeH="0" baseline="0" noProof="0" dirty="0">
              <a:ln>
                <a:noFill/>
              </a:ln>
              <a:solidFill>
                <a:srgbClr val="000000"/>
              </a:solidFill>
              <a:effectLst/>
              <a:uLnTx/>
              <a:uFillTx/>
              <a:latin typeface="Comic Sans MS"/>
              <a:ea typeface="Comic Sans MS"/>
              <a:cs typeface="Comic Sans MS"/>
              <a:sym typeface="Comic Sans MS"/>
            </a:endParaRPr>
          </a:p>
        </p:txBody>
      </p:sp>
      <p:pic>
        <p:nvPicPr>
          <p:cNvPr id="7170" name="Picture 2" descr="Wave behavior">
            <a:extLst>
              <a:ext uri="{FF2B5EF4-FFF2-40B4-BE49-F238E27FC236}">
                <a16:creationId xmlns:a16="http://schemas.microsoft.com/office/drawing/2014/main" id="{61123A42-8BB3-4B78-AC84-C409D0352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860"/>
          <a:stretch/>
        </p:blipFill>
        <p:spPr bwMode="auto">
          <a:xfrm>
            <a:off x="551540" y="794137"/>
            <a:ext cx="7848081" cy="355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30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
          <p:cNvPicPr preferRelativeResize="0"/>
          <p:nvPr/>
        </p:nvPicPr>
        <p:blipFill rotWithShape="1">
          <a:blip r:embed="rId3">
            <a:alphaModFix/>
          </a:blip>
          <a:srcRect l="11865" r="13083"/>
          <a:stretch/>
        </p:blipFill>
        <p:spPr>
          <a:xfrm>
            <a:off x="0" y="-4243"/>
            <a:ext cx="9144000" cy="5143500"/>
          </a:xfrm>
          <a:prstGeom prst="rect">
            <a:avLst/>
          </a:prstGeom>
          <a:noFill/>
          <a:ln>
            <a:noFill/>
          </a:ln>
        </p:spPr>
      </p:pic>
      <p:graphicFrame>
        <p:nvGraphicFramePr>
          <p:cNvPr id="361" name="Google Shape;361;p2"/>
          <p:cNvGraphicFramePr/>
          <p:nvPr/>
        </p:nvGraphicFramePr>
        <p:xfrm>
          <a:off x="1192936" y="1218719"/>
          <a:ext cx="1561775" cy="2789040"/>
        </p:xfrm>
        <a:graphic>
          <a:graphicData uri="http://schemas.openxmlformats.org/drawingml/2006/table">
            <a:tbl>
              <a:tblPr>
                <a:noFill/>
              </a:tblPr>
              <a:tblGrid>
                <a:gridCol w="1561775">
                  <a:extLst>
                    <a:ext uri="{9D8B030D-6E8A-4147-A177-3AD203B41FA5}">
                      <a16:colId xmlns:a16="http://schemas.microsoft.com/office/drawing/2014/main" val="20000"/>
                    </a:ext>
                  </a:extLst>
                </a:gridCol>
              </a:tblGrid>
              <a:tr h="61722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1. Development of practical skills in 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43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2. Foundations of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435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3. Forces and motion</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43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 Electrons, waves and photons</a:t>
                      </a:r>
                      <a:endParaRPr sz="1200" b="1" u="none" strike="noStrike" cap="none">
                        <a:solidFill>
                          <a:schemeClr val="lt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4343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5. Newtonian world and astrophysics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43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6. Particles and medical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62" name="Google Shape;362;p2"/>
          <p:cNvSpPr txBox="1">
            <a:spLocks noGrp="1"/>
          </p:cNvSpPr>
          <p:nvPr>
            <p:ph type="ctrTitle"/>
          </p:nvPr>
        </p:nvSpPr>
        <p:spPr>
          <a:xfrm>
            <a:off x="329048" y="253688"/>
            <a:ext cx="5085116" cy="64867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rgbClr val="FFFF00"/>
              </a:buClr>
              <a:buSzPts val="1100"/>
              <a:buNone/>
            </a:pPr>
            <a:r>
              <a:rPr lang="en-GB" b="1">
                <a:solidFill>
                  <a:schemeClr val="lt1"/>
                </a:solidFill>
              </a:rPr>
              <a:t>A-Level Physics</a:t>
            </a:r>
            <a:endParaRPr/>
          </a:p>
        </p:txBody>
      </p:sp>
      <p:graphicFrame>
        <p:nvGraphicFramePr>
          <p:cNvPr id="363" name="Google Shape;363;p2"/>
          <p:cNvGraphicFramePr/>
          <p:nvPr/>
        </p:nvGraphicFramePr>
        <p:xfrm>
          <a:off x="3134236" y="1195499"/>
          <a:ext cx="1479950" cy="2026990"/>
        </p:xfrm>
        <a:graphic>
          <a:graphicData uri="http://schemas.openxmlformats.org/drawingml/2006/table">
            <a:tbl>
              <a:tblPr>
                <a:noFill/>
              </a:tblPr>
              <a:tblGrid>
                <a:gridCol w="1479950">
                  <a:extLst>
                    <a:ext uri="{9D8B030D-6E8A-4147-A177-3AD203B41FA5}">
                      <a16:colId xmlns:a16="http://schemas.microsoft.com/office/drawing/2014/main" val="20000"/>
                    </a:ext>
                  </a:extLst>
                </a:gridCol>
              </a:tblGrid>
              <a:tr h="28187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4.1 Charge and current</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830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4.2 Energy, power and resistance</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4.3. Electrical circuits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5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4.4. Waves</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4.5 Quantum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364" name="Google Shape;364;p2"/>
          <p:cNvGraphicFramePr/>
          <p:nvPr/>
        </p:nvGraphicFramePr>
        <p:xfrm>
          <a:off x="5026285" y="1160294"/>
          <a:ext cx="2935575" cy="3507250"/>
        </p:xfrm>
        <a:graphic>
          <a:graphicData uri="http://schemas.openxmlformats.org/drawingml/2006/table">
            <a:tbl>
              <a:tblPr>
                <a:noFill/>
              </a:tblPr>
              <a:tblGrid>
                <a:gridCol w="2935575">
                  <a:extLst>
                    <a:ext uri="{9D8B030D-6E8A-4147-A177-3AD203B41FA5}">
                      <a16:colId xmlns:a16="http://schemas.microsoft.com/office/drawing/2014/main" val="20000"/>
                    </a:ext>
                  </a:extLst>
                </a:gridCol>
              </a:tblGrid>
              <a:tr h="3234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Introduction to waves </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2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Wave properties and oscilloscopes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926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Electromagnetic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0575">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Reflection and refraction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926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Snell’s Law</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2775">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Total internal reflection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921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Polarisation and intensity</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921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Superposition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92100">
                <a:tc>
                  <a:txBody>
                    <a:bodyPr/>
                    <a:lstStyle/>
                    <a:p>
                      <a:pPr marL="0" marR="0" lvl="0" indent="0" algn="l" rtl="0">
                        <a:lnSpc>
                          <a:spcPct val="100000"/>
                        </a:lnSpc>
                        <a:spcBef>
                          <a:spcPts val="0"/>
                        </a:spcBef>
                        <a:spcAft>
                          <a:spcPts val="0"/>
                        </a:spcAft>
                        <a:buClr>
                          <a:schemeClr val="lt1"/>
                        </a:buClr>
                        <a:buSzPts val="1200"/>
                        <a:buFont typeface="Arial"/>
                        <a:buNone/>
                      </a:pPr>
                      <a:r>
                        <a:rPr lang="en-GB" sz="1200" b="1" u="none" strike="noStrike" cap="none">
                          <a:solidFill>
                            <a:schemeClr val="lt1"/>
                          </a:solidFill>
                        </a:rPr>
                        <a:t>Diffraction of waves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8"/>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Youngs Double slit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Stationary vs. progressive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Measuring the speed of sound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cxnSp>
        <p:nvCxnSpPr>
          <p:cNvPr id="365" name="Google Shape;365;p2"/>
          <p:cNvCxnSpPr/>
          <p:nvPr/>
        </p:nvCxnSpPr>
        <p:spPr>
          <a:xfrm>
            <a:off x="2744535" y="1369693"/>
            <a:ext cx="389700" cy="225"/>
          </a:xfrm>
          <a:prstGeom prst="straightConnector1">
            <a:avLst/>
          </a:prstGeom>
          <a:noFill/>
          <a:ln w="38100" cap="flat" cmpd="sng">
            <a:solidFill>
              <a:srgbClr val="FFFFFF"/>
            </a:solidFill>
            <a:prstDash val="solid"/>
            <a:round/>
            <a:headEnd type="none" w="sm" len="sm"/>
            <a:tailEnd type="triangle" w="lg" len="lg"/>
          </a:ln>
        </p:spPr>
      </p:cxnSp>
      <p:cxnSp>
        <p:nvCxnSpPr>
          <p:cNvPr id="366" name="Google Shape;366;p2"/>
          <p:cNvCxnSpPr/>
          <p:nvPr/>
        </p:nvCxnSpPr>
        <p:spPr>
          <a:xfrm>
            <a:off x="4614196" y="1396368"/>
            <a:ext cx="389700" cy="225"/>
          </a:xfrm>
          <a:prstGeom prst="straightConnector1">
            <a:avLst/>
          </a:prstGeom>
          <a:noFill/>
          <a:ln w="38100" cap="flat" cmpd="sng">
            <a:solidFill>
              <a:srgbClr val="FFFFFF"/>
            </a:solidFill>
            <a:prstDash val="solid"/>
            <a:round/>
            <a:headEnd type="none" w="sm" len="sm"/>
            <a:tailEnd type="triangle" w="lg" len="lg"/>
          </a:ln>
        </p:spPr>
      </p:cxnSp>
    </p:spTree>
    <p:extLst>
      <p:ext uri="{BB962C8B-B14F-4D97-AF65-F5344CB8AC3E}">
        <p14:creationId xmlns:p14="http://schemas.microsoft.com/office/powerpoint/2010/main" val="3934937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0"/>
        <p:cNvGrpSpPr/>
        <p:nvPr/>
      </p:nvGrpSpPr>
      <p:grpSpPr>
        <a:xfrm>
          <a:off x="0" y="0"/>
          <a:ext cx="0" cy="0"/>
          <a:chOff x="0" y="0"/>
          <a:chExt cx="0" cy="0"/>
        </a:xfrm>
      </p:grpSpPr>
      <p:pic>
        <p:nvPicPr>
          <p:cNvPr id="371" name="Google Shape;371;p3" descr="Other resolutions: 240 × 240"/>
          <p:cNvPicPr preferRelativeResize="0"/>
          <p:nvPr/>
        </p:nvPicPr>
        <p:blipFill rotWithShape="1">
          <a:blip r:embed="rId3">
            <a:alphaModFix/>
          </a:blip>
          <a:srcRect/>
          <a:stretch/>
        </p:blipFill>
        <p:spPr>
          <a:xfrm>
            <a:off x="1143000" y="0"/>
            <a:ext cx="6858000" cy="5319187"/>
          </a:xfrm>
          <a:prstGeom prst="rect">
            <a:avLst/>
          </a:prstGeom>
          <a:noFill/>
          <a:ln>
            <a:noFill/>
          </a:ln>
        </p:spPr>
      </p:pic>
      <p:sp>
        <p:nvSpPr>
          <p:cNvPr id="372" name="Google Shape;372;p3"/>
          <p:cNvSpPr/>
          <p:nvPr/>
        </p:nvSpPr>
        <p:spPr>
          <a:xfrm>
            <a:off x="658368" y="981844"/>
            <a:ext cx="7705344" cy="923174"/>
          </a:xfrm>
          <a:prstGeom prst="roundRect">
            <a:avLst>
              <a:gd name="adj" fmla="val 16667"/>
            </a:avLst>
          </a:prstGeom>
          <a:solidFill>
            <a:srgbClr val="64FF73">
              <a:alpha val="98431"/>
            </a:srgbClr>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what is meant by diffraction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
          <p:cNvSpPr/>
          <p:nvPr/>
        </p:nvSpPr>
        <p:spPr>
          <a:xfrm>
            <a:off x="658368" y="2432485"/>
            <a:ext cx="7705344" cy="836382"/>
          </a:xfrm>
          <a:prstGeom prst="roundRect">
            <a:avLst>
              <a:gd name="adj" fmla="val 16667"/>
            </a:avLst>
          </a:prstGeom>
          <a:solidFill>
            <a:srgbClr val="C5D8F1"/>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interference effects from diffraction of two sources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
          <p:cNvSpPr/>
          <p:nvPr/>
        </p:nvSpPr>
        <p:spPr>
          <a:xfrm>
            <a:off x="658368" y="3743465"/>
            <a:ext cx="7705344" cy="836382"/>
          </a:xfrm>
          <a:prstGeom prst="roundRect">
            <a:avLst>
              <a:gd name="adj" fmla="val 16667"/>
            </a:avLst>
          </a:prstGeom>
          <a:solidFill>
            <a:srgbClr val="E5B8B7"/>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
          <p:cNvSpPr txBox="1">
            <a:spLocks noGrp="1"/>
          </p:cNvSpPr>
          <p:nvPr>
            <p:ph type="ctrTitle"/>
          </p:nvPr>
        </p:nvSpPr>
        <p:spPr>
          <a:xfrm>
            <a:off x="258503" y="143763"/>
            <a:ext cx="8513708" cy="56013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800"/>
              <a:buNone/>
            </a:pPr>
            <a:r>
              <a:rPr lang="en-GB" sz="3200">
                <a:solidFill>
                  <a:srgbClr val="FFFFFF"/>
                </a:solidFill>
                <a:latin typeface="Comic Sans MS"/>
                <a:ea typeface="Comic Sans MS"/>
                <a:cs typeface="Comic Sans MS"/>
                <a:sym typeface="Comic Sans MS"/>
              </a:rPr>
              <a:t>Diffraction</a:t>
            </a:r>
            <a:endParaRPr/>
          </a:p>
        </p:txBody>
      </p:sp>
    </p:spTree>
    <p:extLst>
      <p:ext uri="{BB962C8B-B14F-4D97-AF65-F5344CB8AC3E}">
        <p14:creationId xmlns:p14="http://schemas.microsoft.com/office/powerpoint/2010/main" val="2985779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
          <p:cNvSpPr txBox="1">
            <a:spLocks noGrp="1"/>
          </p:cNvSpPr>
          <p:nvPr>
            <p:ph type="title"/>
          </p:nvPr>
        </p:nvSpPr>
        <p:spPr>
          <a:xfrm>
            <a:off x="5297201" y="1008971"/>
            <a:ext cx="3117539" cy="867640"/>
          </a:xfrm>
          <a:prstGeom prst="rect">
            <a:avLst/>
          </a:prstGeom>
          <a:noFill/>
          <a:ln>
            <a:noFill/>
          </a:ln>
        </p:spPr>
        <p:txBody>
          <a:bodyPr spcFirstLastPara="1" wrap="square" lIns="68550" tIns="34250" rIns="68550" bIns="34250" anchor="ctr" anchorCtr="0">
            <a:noAutofit/>
          </a:bodyPr>
          <a:lstStyle/>
          <a:p>
            <a:pPr marL="0" lvl="0" indent="0" algn="l" rtl="0">
              <a:lnSpc>
                <a:spcPct val="100000"/>
              </a:lnSpc>
              <a:spcBef>
                <a:spcPts val="0"/>
              </a:spcBef>
              <a:spcAft>
                <a:spcPts val="0"/>
              </a:spcAft>
              <a:buClr>
                <a:schemeClr val="lt1"/>
              </a:buClr>
              <a:buSzPts val="450"/>
              <a:buNone/>
            </a:pPr>
            <a:r>
              <a:rPr lang="en-GB" sz="1800">
                <a:solidFill>
                  <a:srgbClr val="000000"/>
                </a:solidFill>
              </a:rPr>
              <a:t>Diffraction is the spreading out of a wave as it passes through a gap/slit</a:t>
            </a:r>
            <a:endParaRPr/>
          </a:p>
        </p:txBody>
      </p:sp>
      <p:sp>
        <p:nvSpPr>
          <p:cNvPr id="381" name="Google Shape;381;p4"/>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what is meant by diffraction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82" name="Google Shape;382;p4" descr="Diffraction formalism - Wikipedia, the free encyclopedia | Physics teaching  ideas, Physics and mathematics, Physics tricks"/>
          <p:cNvPicPr preferRelativeResize="0"/>
          <p:nvPr/>
        </p:nvPicPr>
        <p:blipFill rotWithShape="1">
          <a:blip r:embed="rId3">
            <a:alphaModFix/>
          </a:blip>
          <a:srcRect/>
          <a:stretch/>
        </p:blipFill>
        <p:spPr>
          <a:xfrm>
            <a:off x="0" y="276976"/>
            <a:ext cx="4866523" cy="4866523"/>
          </a:xfrm>
          <a:prstGeom prst="rect">
            <a:avLst/>
          </a:prstGeom>
          <a:noFill/>
          <a:ln>
            <a:noFill/>
          </a:ln>
        </p:spPr>
      </p:pic>
      <p:sp>
        <p:nvSpPr>
          <p:cNvPr id="383" name="Google Shape;383;p4"/>
          <p:cNvSpPr txBox="1"/>
          <p:nvPr/>
        </p:nvSpPr>
        <p:spPr>
          <a:xfrm>
            <a:off x="5297202" y="2702126"/>
            <a:ext cx="3117539" cy="867640"/>
          </a:xfrm>
          <a:prstGeom prst="rect">
            <a:avLst/>
          </a:prstGeom>
          <a:noFill/>
          <a:ln>
            <a:noFill/>
          </a:ln>
        </p:spPr>
        <p:txBody>
          <a:bodyPr spcFirstLastPara="1" wrap="square" lIns="68550" tIns="34250" rIns="68550" bIns="3425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The closer the size of the gap/slit is to the wavelength of the wave the greater the diffraction effect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0961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5"/>
          <p:cNvSpPr txBox="1"/>
          <p:nvPr/>
        </p:nvSpPr>
        <p:spPr>
          <a:xfrm>
            <a:off x="0" y="2"/>
            <a:ext cx="9144000" cy="233904"/>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interference effects from diffraction of two sources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9" name="Google Shape;389;p5"/>
          <p:cNvSpPr txBox="1"/>
          <p:nvPr/>
        </p:nvSpPr>
        <p:spPr>
          <a:xfrm>
            <a:off x="5081356" y="1448988"/>
            <a:ext cx="3857371" cy="1943855"/>
          </a:xfrm>
          <a:prstGeom prst="rect">
            <a:avLst/>
          </a:prstGeom>
          <a:noFill/>
          <a:ln>
            <a:noFill/>
          </a:ln>
        </p:spPr>
        <p:txBody>
          <a:bodyPr spcFirstLastPara="1" wrap="square" lIns="68550" tIns="34250" rIns="68550" bIns="3425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b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b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Two slits create two </a:t>
            </a:r>
            <a:r>
              <a:rPr kumimoji="0" lang="en-GB" sz="1800" b="0" i="1" u="none" strike="noStrike" kern="0" cap="none" spc="0" normalizeH="0" baseline="0" noProof="0">
                <a:ln>
                  <a:noFill/>
                </a:ln>
                <a:solidFill>
                  <a:srgbClr val="000000"/>
                </a:solidFill>
                <a:effectLst/>
                <a:uLnTx/>
                <a:uFillTx/>
                <a:latin typeface="Comic Sans MS"/>
                <a:ea typeface="Comic Sans MS"/>
                <a:cs typeface="Comic Sans MS"/>
                <a:sym typeface="Comic Sans MS"/>
              </a:rPr>
              <a:t>coherent</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wave sources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endParaRPr kumimoji="0" sz="18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Coherent waves have a </a:t>
            </a:r>
            <a:r>
              <a:rPr kumimoji="0" lang="en-GB" sz="1800" b="0" i="1" u="none" strike="noStrike" kern="0" cap="none" spc="0" normalizeH="0" baseline="0" noProof="0">
                <a:ln>
                  <a:noFill/>
                </a:ln>
                <a:solidFill>
                  <a:srgbClr val="000000"/>
                </a:solidFill>
                <a:effectLst/>
                <a:uLnTx/>
                <a:uFillTx/>
                <a:latin typeface="Comic Sans MS"/>
                <a:ea typeface="Comic Sans MS"/>
                <a:cs typeface="Comic Sans MS"/>
                <a:sym typeface="Comic Sans MS"/>
              </a:rPr>
              <a:t>constant phase difference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endParaRPr kumimoji="0" sz="1800" b="0" i="1"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The two wave sources then interfere with each other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90" name="Google Shape;390;p5" descr="Diffraction GIFs - Get the best gif on GIFER"/>
          <p:cNvPicPr preferRelativeResize="0"/>
          <p:nvPr/>
        </p:nvPicPr>
        <p:blipFill rotWithShape="1">
          <a:blip r:embed="rId3">
            <a:alphaModFix/>
          </a:blip>
          <a:srcRect/>
          <a:stretch/>
        </p:blipFill>
        <p:spPr>
          <a:xfrm>
            <a:off x="74644" y="304739"/>
            <a:ext cx="4764115" cy="4764115"/>
          </a:xfrm>
          <a:prstGeom prst="rect">
            <a:avLst/>
          </a:prstGeom>
          <a:noFill/>
          <a:ln>
            <a:noFill/>
          </a:ln>
        </p:spPr>
      </p:pic>
    </p:spTree>
    <p:extLst>
      <p:ext uri="{BB962C8B-B14F-4D97-AF65-F5344CB8AC3E}">
        <p14:creationId xmlns:p14="http://schemas.microsoft.com/office/powerpoint/2010/main" val="1907488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
          <p:cNvSpPr txBox="1">
            <a:spLocks noGrp="1"/>
          </p:cNvSpPr>
          <p:nvPr>
            <p:ph type="title"/>
          </p:nvPr>
        </p:nvSpPr>
        <p:spPr>
          <a:xfrm>
            <a:off x="69219" y="37623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lt1"/>
                </a:solidFill>
              </a:rPr>
              <a:t>Young’s Double Slit Experiment</a:t>
            </a:r>
            <a:endParaRPr/>
          </a:p>
        </p:txBody>
      </p:sp>
      <p:sp>
        <p:nvSpPr>
          <p:cNvPr id="396" name="Google Shape;396;p7"/>
          <p:cNvSpPr txBox="1">
            <a:spLocks noGrp="1"/>
          </p:cNvSpPr>
          <p:nvPr>
            <p:ph type="body" idx="1"/>
          </p:nvPr>
        </p:nvSpPr>
        <p:spPr>
          <a:xfrm>
            <a:off x="14728" y="1572400"/>
            <a:ext cx="4386450" cy="2119275"/>
          </a:xfrm>
          <a:prstGeom prst="rect">
            <a:avLst/>
          </a:prstGeom>
          <a:noFill/>
          <a:ln>
            <a:noFill/>
          </a:ln>
        </p:spPr>
        <p:txBody>
          <a:bodyPr spcFirstLastPara="1" wrap="square" lIns="91400" tIns="45675" rIns="91400" bIns="45675" anchor="t" anchorCtr="0">
            <a:noAutofit/>
          </a:bodyPr>
          <a:lstStyle/>
          <a:p>
            <a:pPr marL="457178" lvl="0" indent="-368282" algn="l" rtl="0">
              <a:lnSpc>
                <a:spcPct val="100000"/>
              </a:lnSpc>
              <a:spcBef>
                <a:spcPts val="0"/>
              </a:spcBef>
              <a:spcAft>
                <a:spcPts val="0"/>
              </a:spcAft>
              <a:buClr>
                <a:schemeClr val="lt1"/>
              </a:buClr>
              <a:buSzPts val="2175"/>
              <a:buChar char="•"/>
            </a:pPr>
            <a:r>
              <a:rPr lang="en-GB" sz="2175">
                <a:solidFill>
                  <a:schemeClr val="lt1"/>
                </a:solidFill>
              </a:rPr>
              <a:t>Where two waves meet at the screen in phase/with a path difference of nλ constructive interference occurs- bright line appears</a:t>
            </a:r>
            <a:endParaRPr/>
          </a:p>
          <a:p>
            <a:pPr marL="457178" lvl="0" indent="-368282" algn="l" rtl="0">
              <a:lnSpc>
                <a:spcPct val="100000"/>
              </a:lnSpc>
              <a:spcBef>
                <a:spcPts val="518"/>
              </a:spcBef>
              <a:spcAft>
                <a:spcPts val="0"/>
              </a:spcAft>
              <a:buClr>
                <a:schemeClr val="lt1"/>
              </a:buClr>
              <a:buSzPts val="2175"/>
              <a:buChar char="•"/>
            </a:pPr>
            <a:r>
              <a:rPr lang="en-GB" sz="2175">
                <a:solidFill>
                  <a:schemeClr val="lt1"/>
                </a:solidFill>
              </a:rPr>
              <a:t>Where two waves meet at the screen completely out of phase/ with a path difference of ½λ destructive interference occurs </a:t>
            </a:r>
            <a:endParaRPr/>
          </a:p>
          <a:p>
            <a:pPr marL="457178" lvl="0" indent="0" algn="l" rtl="0">
              <a:lnSpc>
                <a:spcPct val="100000"/>
              </a:lnSpc>
              <a:spcBef>
                <a:spcPts val="518"/>
              </a:spcBef>
              <a:spcAft>
                <a:spcPts val="0"/>
              </a:spcAft>
              <a:buSzPts val="2175"/>
              <a:buNone/>
            </a:pPr>
            <a:endParaRPr sz="2175" b="1">
              <a:solidFill>
                <a:schemeClr val="lt1"/>
              </a:solidFill>
            </a:endParaRPr>
          </a:p>
          <a:p>
            <a:pPr marL="342892" lvl="0" indent="-342884" algn="l" rtl="0">
              <a:lnSpc>
                <a:spcPct val="100000"/>
              </a:lnSpc>
              <a:spcBef>
                <a:spcPts val="518"/>
              </a:spcBef>
              <a:spcAft>
                <a:spcPts val="0"/>
              </a:spcAft>
              <a:buClr>
                <a:srgbClr val="FFFF00"/>
              </a:buClr>
              <a:buSzPts val="544"/>
              <a:buNone/>
            </a:pPr>
            <a:endParaRPr sz="2175">
              <a:solidFill>
                <a:schemeClr val="lt1"/>
              </a:solidFill>
            </a:endParaRPr>
          </a:p>
          <a:p>
            <a:pPr marL="342892" lvl="0" indent="-342884" algn="l" rtl="0">
              <a:lnSpc>
                <a:spcPct val="100000"/>
              </a:lnSpc>
              <a:spcBef>
                <a:spcPts val="518"/>
              </a:spcBef>
              <a:spcAft>
                <a:spcPts val="0"/>
              </a:spcAft>
              <a:buClr>
                <a:srgbClr val="FFFF00"/>
              </a:buClr>
              <a:buSzPts val="544"/>
              <a:buNone/>
            </a:pPr>
            <a:endParaRPr sz="2175">
              <a:solidFill>
                <a:schemeClr val="lt1"/>
              </a:solidFill>
            </a:endParaRPr>
          </a:p>
          <a:p>
            <a:pPr marL="0" lvl="0" indent="0" algn="l" rtl="0">
              <a:lnSpc>
                <a:spcPct val="100000"/>
              </a:lnSpc>
              <a:spcBef>
                <a:spcPts val="518"/>
              </a:spcBef>
              <a:spcAft>
                <a:spcPts val="0"/>
              </a:spcAft>
              <a:buClr>
                <a:srgbClr val="FFFF00"/>
              </a:buClr>
              <a:buSzPts val="544"/>
              <a:buNone/>
            </a:pPr>
            <a:endParaRPr sz="2175">
              <a:solidFill>
                <a:schemeClr val="lt1"/>
              </a:solidFill>
            </a:endParaRPr>
          </a:p>
          <a:p>
            <a:pPr marL="0" lvl="0" indent="0" algn="l" rtl="0">
              <a:lnSpc>
                <a:spcPct val="100000"/>
              </a:lnSpc>
              <a:spcBef>
                <a:spcPts val="518"/>
              </a:spcBef>
              <a:spcAft>
                <a:spcPts val="0"/>
              </a:spcAft>
              <a:buClr>
                <a:srgbClr val="FFFF00"/>
              </a:buClr>
              <a:buSzPts val="544"/>
              <a:buNone/>
            </a:pPr>
            <a:endParaRPr sz="2175">
              <a:solidFill>
                <a:schemeClr val="lt1"/>
              </a:solidFill>
            </a:endParaRPr>
          </a:p>
          <a:p>
            <a:pPr marL="0" lvl="0" indent="0" algn="l" rtl="0">
              <a:lnSpc>
                <a:spcPct val="100000"/>
              </a:lnSpc>
              <a:spcBef>
                <a:spcPts val="518"/>
              </a:spcBef>
              <a:spcAft>
                <a:spcPts val="0"/>
              </a:spcAft>
              <a:buClr>
                <a:srgbClr val="FFFF00"/>
              </a:buClr>
              <a:buSzPts val="544"/>
              <a:buNone/>
            </a:pPr>
            <a:r>
              <a:rPr lang="en-GB" sz="2175">
                <a:solidFill>
                  <a:schemeClr val="lt1"/>
                </a:solidFill>
              </a:rPr>
              <a:t> </a:t>
            </a:r>
            <a:endParaRPr/>
          </a:p>
        </p:txBody>
      </p:sp>
      <p:pic>
        <p:nvPicPr>
          <p:cNvPr id="397" name="Google Shape;397;p7"/>
          <p:cNvPicPr preferRelativeResize="0"/>
          <p:nvPr/>
        </p:nvPicPr>
        <p:blipFill rotWithShape="1">
          <a:blip r:embed="rId3">
            <a:alphaModFix/>
          </a:blip>
          <a:srcRect/>
          <a:stretch/>
        </p:blipFill>
        <p:spPr>
          <a:xfrm>
            <a:off x="4329953" y="2047870"/>
            <a:ext cx="4698835" cy="2194677"/>
          </a:xfrm>
          <a:prstGeom prst="rect">
            <a:avLst/>
          </a:prstGeom>
          <a:noFill/>
          <a:ln>
            <a:noFill/>
          </a:ln>
        </p:spPr>
      </p:pic>
      <p:sp>
        <p:nvSpPr>
          <p:cNvPr id="398" name="Google Shape;398;p7"/>
          <p:cNvSpPr txBox="1"/>
          <p:nvPr/>
        </p:nvSpPr>
        <p:spPr>
          <a:xfrm>
            <a:off x="0" y="-4464"/>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7"/>
          <p:cNvSpPr txBox="1"/>
          <p:nvPr/>
        </p:nvSpPr>
        <p:spPr>
          <a:xfrm>
            <a:off x="0" y="760088"/>
            <a:ext cx="9074781" cy="907938"/>
          </a:xfrm>
          <a:prstGeom prst="rect">
            <a:avLst/>
          </a:prstGeom>
          <a:noFill/>
          <a:ln>
            <a:noFill/>
          </a:ln>
        </p:spPr>
        <p:txBody>
          <a:bodyPr spcFirstLastPara="1" wrap="square" lIns="91400" tIns="45675" rIns="91400" bIns="45675" anchor="t" anchorCtr="0">
            <a:noAutofit/>
          </a:bodyPr>
          <a:lstStyle/>
          <a:p>
            <a:pPr marL="457178" marR="0" lvl="0" indent="-368282" algn="l" defTabSz="914400" rtl="0" eaLnBrk="1" fontAlgn="auto" latinLnBrk="0" hangingPunct="1">
              <a:lnSpc>
                <a:spcPct val="100000"/>
              </a:lnSpc>
              <a:spcBef>
                <a:spcPts val="0"/>
              </a:spcBef>
              <a:spcAft>
                <a:spcPts val="0"/>
              </a:spcAft>
              <a:buClr>
                <a:srgbClr val="FFFFFF"/>
              </a:buClr>
              <a:buSzPts val="2175"/>
              <a:buFont typeface="Arial"/>
              <a:buChar char="•"/>
              <a:tabLst/>
              <a:defRPr/>
            </a:pPr>
            <a:r>
              <a:rPr kumimoji="0" lang="en-GB" sz="2175" b="0" i="0" u="none" strike="noStrike" kern="0" cap="none" spc="0" normalizeH="0" baseline="0" noProof="0">
                <a:ln>
                  <a:noFill/>
                </a:ln>
                <a:solidFill>
                  <a:srgbClr val="FFFFFF"/>
                </a:solidFill>
                <a:effectLst/>
                <a:uLnTx/>
                <a:uFillTx/>
                <a:latin typeface="Comic Sans MS"/>
                <a:ea typeface="Comic Sans MS"/>
                <a:cs typeface="Comic Sans MS"/>
                <a:sym typeface="Comic Sans MS"/>
              </a:rPr>
              <a:t>A wave created from each slit will travel slightly different distances to the screen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06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3715125" y="3447092"/>
            <a:ext cx="1502099"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Compression</a:t>
            </a:r>
          </a:p>
          <a:p>
            <a:pPr indent="-257175">
              <a:lnSpc>
                <a:spcPct val="90000"/>
              </a:lnSpc>
              <a:spcBef>
                <a:spcPts val="444"/>
              </a:spcBef>
              <a:buClr>
                <a:schemeClr val="lt1"/>
              </a:buClr>
              <a:buSzPct val="25000"/>
              <a:buNone/>
            </a:pPr>
            <a:endParaRPr sz="2220">
              <a:solidFill>
                <a:schemeClr val="lt1"/>
              </a:solidFill>
            </a:endParaRPr>
          </a:p>
        </p:txBody>
      </p:sp>
      <p:pic>
        <p:nvPicPr>
          <p:cNvPr id="224" name="Shape 224"/>
          <p:cNvPicPr preferRelativeResize="0"/>
          <p:nvPr/>
        </p:nvPicPr>
        <p:blipFill rotWithShape="1">
          <a:blip r:embed="rId3">
            <a:alphaModFix/>
          </a:blip>
          <a:srcRect l="9901" t="45595"/>
          <a:stretch/>
        </p:blipFill>
        <p:spPr>
          <a:xfrm>
            <a:off x="2261948" y="1418906"/>
            <a:ext cx="4327111" cy="863884"/>
          </a:xfrm>
          <a:prstGeom prst="rect">
            <a:avLst/>
          </a:prstGeom>
          <a:noFill/>
          <a:ln>
            <a:noFill/>
          </a:ln>
        </p:spPr>
      </p:pic>
      <p:sp>
        <p:nvSpPr>
          <p:cNvPr id="225" name="Shape 225"/>
          <p:cNvSpPr txBox="1">
            <a:spLocks noGrp="1"/>
          </p:cNvSpPr>
          <p:nvPr>
            <p:ph type="body" idx="1"/>
          </p:nvPr>
        </p:nvSpPr>
        <p:spPr>
          <a:xfrm>
            <a:off x="5685188" y="3447094"/>
            <a:ext cx="1644299"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Rarefraction</a:t>
            </a:r>
          </a:p>
        </p:txBody>
      </p:sp>
      <p:sp>
        <p:nvSpPr>
          <p:cNvPr id="226" name="Shape 226"/>
          <p:cNvSpPr txBox="1">
            <a:spLocks noGrp="1"/>
          </p:cNvSpPr>
          <p:nvPr>
            <p:ph type="body" idx="1"/>
          </p:nvPr>
        </p:nvSpPr>
        <p:spPr>
          <a:xfrm>
            <a:off x="5083088" y="1008731"/>
            <a:ext cx="824174"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dirty="0">
                <a:solidFill>
                  <a:srgbClr val="FFFFFF"/>
                </a:solidFill>
              </a:rPr>
              <a:t>Crest</a:t>
            </a:r>
          </a:p>
        </p:txBody>
      </p:sp>
      <p:sp>
        <p:nvSpPr>
          <p:cNvPr id="227" name="Shape 227"/>
          <p:cNvSpPr txBox="1">
            <a:spLocks noGrp="1"/>
          </p:cNvSpPr>
          <p:nvPr>
            <p:ph type="body" idx="1"/>
          </p:nvPr>
        </p:nvSpPr>
        <p:spPr>
          <a:xfrm>
            <a:off x="5907263" y="2534588"/>
            <a:ext cx="945225"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Trough</a:t>
            </a:r>
          </a:p>
        </p:txBody>
      </p:sp>
      <p:pic>
        <p:nvPicPr>
          <p:cNvPr id="228" name="Shape 228"/>
          <p:cNvPicPr preferRelativeResize="0"/>
          <p:nvPr/>
        </p:nvPicPr>
        <p:blipFill rotWithShape="1">
          <a:blip r:embed="rId3">
            <a:alphaModFix/>
          </a:blip>
          <a:srcRect l="8441" b="61319"/>
          <a:stretch/>
        </p:blipFill>
        <p:spPr>
          <a:xfrm>
            <a:off x="2261948" y="3313724"/>
            <a:ext cx="4327111" cy="689570"/>
          </a:xfrm>
          <a:prstGeom prst="rect">
            <a:avLst/>
          </a:prstGeom>
          <a:noFill/>
          <a:ln>
            <a:noFill/>
          </a:ln>
        </p:spPr>
      </p:pic>
      <p:sp>
        <p:nvSpPr>
          <p:cNvPr id="229" name="Shape 229"/>
          <p:cNvSpPr txBox="1">
            <a:spLocks noGrp="1"/>
          </p:cNvSpPr>
          <p:nvPr>
            <p:ph type="body" idx="1"/>
          </p:nvPr>
        </p:nvSpPr>
        <p:spPr>
          <a:xfrm>
            <a:off x="1417706" y="4003294"/>
            <a:ext cx="1433025"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Longitudinal wave</a:t>
            </a:r>
          </a:p>
        </p:txBody>
      </p:sp>
      <p:sp>
        <p:nvSpPr>
          <p:cNvPr id="5" name="Text Placeholder 4">
            <a:extLst>
              <a:ext uri="{FF2B5EF4-FFF2-40B4-BE49-F238E27FC236}">
                <a16:creationId xmlns:a16="http://schemas.microsoft.com/office/drawing/2014/main" id="{A403495C-E662-48B4-9F65-AE248ACE143A}"/>
              </a:ext>
            </a:extLst>
          </p:cNvPr>
          <p:cNvSpPr>
            <a:spLocks noGrp="1"/>
          </p:cNvSpPr>
          <p:nvPr>
            <p:ph type="body" idx="1"/>
          </p:nvPr>
        </p:nvSpPr>
        <p:spPr>
          <a:xfrm>
            <a:off x="233818" y="188769"/>
            <a:ext cx="8321363" cy="541262"/>
          </a:xfrm>
        </p:spPr>
        <p:txBody>
          <a:bodyPr/>
          <a:lstStyle/>
          <a:p>
            <a:pPr marL="152400" indent="0">
              <a:buNone/>
            </a:pPr>
            <a:r>
              <a:rPr lang="en-GB" dirty="0"/>
              <a:t>Annotate any features/properties of the two waves</a:t>
            </a:r>
          </a:p>
        </p:txBody>
      </p:sp>
    </p:spTree>
    <p:extLst>
      <p:ext uri="{BB962C8B-B14F-4D97-AF65-F5344CB8AC3E}">
        <p14:creationId xmlns:p14="http://schemas.microsoft.com/office/powerpoint/2010/main" val="1789641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8"/>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lt1"/>
                </a:solidFill>
              </a:rPr>
              <a:t>Young’s Double Slit Experiment</a:t>
            </a:r>
            <a:endParaRPr/>
          </a:p>
        </p:txBody>
      </p:sp>
      <p:sp>
        <p:nvSpPr>
          <p:cNvPr id="405" name="Google Shape;405;p8"/>
          <p:cNvSpPr txBox="1">
            <a:spLocks noGrp="1"/>
          </p:cNvSpPr>
          <p:nvPr>
            <p:ph type="body" idx="1"/>
          </p:nvPr>
        </p:nvSpPr>
        <p:spPr>
          <a:xfrm>
            <a:off x="185550" y="829907"/>
            <a:ext cx="8772900" cy="1473300"/>
          </a:xfrm>
          <a:prstGeom prst="rect">
            <a:avLst/>
          </a:prstGeom>
          <a:no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SzPts val="2175"/>
              <a:buNone/>
            </a:pPr>
            <a:r>
              <a:rPr lang="en-GB" sz="2175">
                <a:solidFill>
                  <a:schemeClr val="lt1"/>
                </a:solidFill>
              </a:rPr>
              <a:t>λ = ax/D</a:t>
            </a:r>
            <a:endParaRPr/>
          </a:p>
          <a:p>
            <a:pPr marL="0" lvl="0" indent="0" algn="l" rtl="0">
              <a:lnSpc>
                <a:spcPct val="100000"/>
              </a:lnSpc>
              <a:spcBef>
                <a:spcPts val="518"/>
              </a:spcBef>
              <a:spcAft>
                <a:spcPts val="0"/>
              </a:spcAft>
              <a:buSzPts val="2175"/>
              <a:buNone/>
            </a:pPr>
            <a:r>
              <a:rPr lang="en-GB" sz="2175">
                <a:solidFill>
                  <a:schemeClr val="lt1"/>
                </a:solidFill>
              </a:rPr>
              <a:t>Where x is the separation distance between two adjacent maxima,</a:t>
            </a:r>
            <a:endParaRPr/>
          </a:p>
          <a:p>
            <a:pPr marL="0" lvl="0" indent="0" algn="l" rtl="0">
              <a:lnSpc>
                <a:spcPct val="100000"/>
              </a:lnSpc>
              <a:spcBef>
                <a:spcPts val="518"/>
              </a:spcBef>
              <a:spcAft>
                <a:spcPts val="0"/>
              </a:spcAft>
              <a:buSzPts val="2175"/>
              <a:buNone/>
            </a:pPr>
            <a:r>
              <a:rPr lang="en-GB" sz="2175">
                <a:solidFill>
                  <a:schemeClr val="lt1"/>
                </a:solidFill>
              </a:rPr>
              <a:t>a is the slit separation distance and D is the distance to screen  </a:t>
            </a:r>
            <a:endParaRPr/>
          </a:p>
          <a:p>
            <a:pPr marL="0" lvl="0" indent="0" algn="l" rtl="0">
              <a:lnSpc>
                <a:spcPct val="100000"/>
              </a:lnSpc>
              <a:spcBef>
                <a:spcPts val="518"/>
              </a:spcBef>
              <a:spcAft>
                <a:spcPts val="0"/>
              </a:spcAft>
              <a:buSzPts val="2175"/>
              <a:buNone/>
            </a:pPr>
            <a:endParaRPr sz="2175">
              <a:solidFill>
                <a:schemeClr val="lt1"/>
              </a:solidFill>
            </a:endParaRPr>
          </a:p>
          <a:p>
            <a:pPr marL="0" lvl="0" indent="0" algn="l" rtl="0">
              <a:lnSpc>
                <a:spcPct val="100000"/>
              </a:lnSpc>
              <a:spcBef>
                <a:spcPts val="518"/>
              </a:spcBef>
              <a:spcAft>
                <a:spcPts val="0"/>
              </a:spcAft>
              <a:buClr>
                <a:srgbClr val="FFFF00"/>
              </a:buClr>
              <a:buSzPts val="544"/>
              <a:buNone/>
            </a:pPr>
            <a:endParaRPr sz="2175">
              <a:solidFill>
                <a:schemeClr val="lt1"/>
              </a:solidFill>
            </a:endParaRPr>
          </a:p>
        </p:txBody>
      </p:sp>
      <p:pic>
        <p:nvPicPr>
          <p:cNvPr id="406" name="Google Shape;406;p8"/>
          <p:cNvPicPr preferRelativeResize="0"/>
          <p:nvPr/>
        </p:nvPicPr>
        <p:blipFill rotWithShape="1">
          <a:blip r:embed="rId3">
            <a:alphaModFix/>
          </a:blip>
          <a:srcRect b="24946"/>
          <a:stretch/>
        </p:blipFill>
        <p:spPr>
          <a:xfrm>
            <a:off x="1984672" y="2298003"/>
            <a:ext cx="5015967" cy="2547739"/>
          </a:xfrm>
          <a:prstGeom prst="rect">
            <a:avLst/>
          </a:prstGeom>
          <a:noFill/>
          <a:ln>
            <a:noFill/>
          </a:ln>
        </p:spPr>
      </p:pic>
      <p:sp>
        <p:nvSpPr>
          <p:cNvPr id="407" name="Google Shape;407;p8"/>
          <p:cNvSpPr txBox="1">
            <a:spLocks noGrp="1"/>
          </p:cNvSpPr>
          <p:nvPr>
            <p:ph type="body" idx="1"/>
          </p:nvPr>
        </p:nvSpPr>
        <p:spPr>
          <a:xfrm>
            <a:off x="4260396" y="4296600"/>
            <a:ext cx="377700" cy="276975"/>
          </a:xfrm>
          <a:prstGeom prst="rect">
            <a:avLst/>
          </a:prstGeom>
          <a:solidFill>
            <a:srgbClr val="FFFFFF"/>
          </a:solidFill>
          <a:ln>
            <a:noFill/>
          </a:ln>
        </p:spPr>
        <p:txBody>
          <a:bodyPr spcFirstLastPara="1" wrap="square" lIns="91400" tIns="45675" rIns="91400" bIns="45675" anchor="t" anchorCtr="0">
            <a:noAutofit/>
          </a:bodyPr>
          <a:lstStyle/>
          <a:p>
            <a:pPr marL="0" lvl="0" indent="0" algn="l" rtl="0">
              <a:lnSpc>
                <a:spcPct val="100000"/>
              </a:lnSpc>
              <a:spcBef>
                <a:spcPts val="0"/>
              </a:spcBef>
              <a:spcAft>
                <a:spcPts val="0"/>
              </a:spcAft>
              <a:buClr>
                <a:srgbClr val="FFFF00"/>
              </a:buClr>
              <a:buSzPts val="394"/>
              <a:buNone/>
            </a:pPr>
            <a:r>
              <a:rPr lang="en-GB" sz="1575">
                <a:solidFill>
                  <a:srgbClr val="000000"/>
                </a:solidFill>
              </a:rPr>
              <a:t>D</a:t>
            </a:r>
            <a:endParaRPr/>
          </a:p>
        </p:txBody>
      </p:sp>
      <p:sp>
        <p:nvSpPr>
          <p:cNvPr id="408" name="Google Shape;408;p8"/>
          <p:cNvSpPr txBox="1"/>
          <p:nvPr/>
        </p:nvSpPr>
        <p:spPr>
          <a:xfrm>
            <a:off x="2217003" y="3306296"/>
            <a:ext cx="188850" cy="287580"/>
          </a:xfrm>
          <a:prstGeom prst="rect">
            <a:avLst/>
          </a:prstGeom>
          <a:solidFill>
            <a:srgbClr val="FFFFFF"/>
          </a:solidFill>
          <a:ln>
            <a:noFill/>
          </a:ln>
        </p:spPr>
        <p:txBody>
          <a:bodyPr spcFirstLastPara="1" wrap="square" lIns="91400" tIns="45675" rIns="91400" bIns="45675" anchor="t" anchorCtr="0">
            <a:noAutofit/>
          </a:bodyPr>
          <a:lstStyle/>
          <a:p>
            <a:pPr marL="0" marR="0" lvl="0" indent="0" algn="l" defTabSz="914400" rtl="0" eaLnBrk="1" fontAlgn="auto" latinLnBrk="0" hangingPunct="1">
              <a:lnSpc>
                <a:spcPct val="100000"/>
              </a:lnSpc>
              <a:spcBef>
                <a:spcPts val="0"/>
              </a:spcBef>
              <a:spcAft>
                <a:spcPts val="0"/>
              </a:spcAft>
              <a:buClr>
                <a:srgbClr val="FFFF00"/>
              </a:buClr>
              <a:buSzPts val="394"/>
              <a:buFont typeface="Arial"/>
              <a:buNone/>
              <a:tabLst/>
              <a:defRPr/>
            </a:pPr>
            <a:r>
              <a:rPr kumimoji="0" lang="en-GB" sz="1575" b="0" i="0" u="none" strike="noStrike" kern="0" cap="none" spc="0" normalizeH="0" baseline="0" noProof="0">
                <a:ln>
                  <a:noFill/>
                </a:ln>
                <a:solidFill>
                  <a:srgbClr val="000000"/>
                </a:solidFill>
                <a:effectLst/>
                <a:uLnTx/>
                <a:uFillTx/>
                <a:latin typeface="Comic Sans MS"/>
                <a:ea typeface="Comic Sans MS"/>
                <a:cs typeface="Comic Sans MS"/>
                <a:sym typeface="Comic Sans MS"/>
              </a:rPr>
              <a:t>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8"/>
          <p:cNvSpPr txBox="1"/>
          <p:nvPr/>
        </p:nvSpPr>
        <p:spPr>
          <a:xfrm>
            <a:off x="2966081" y="3883890"/>
            <a:ext cx="237737" cy="276975"/>
          </a:xfrm>
          <a:prstGeom prst="rect">
            <a:avLst/>
          </a:prstGeom>
          <a:solidFill>
            <a:srgbClr val="FFFFFF"/>
          </a:solidFill>
          <a:ln>
            <a:noFill/>
          </a:ln>
        </p:spPr>
        <p:txBody>
          <a:bodyPr spcFirstLastPara="1" wrap="square" lIns="91400" tIns="45675" rIns="91400" bIns="45675" anchor="t" anchorCtr="0">
            <a:noAutofit/>
          </a:bodyPr>
          <a:lstStyle/>
          <a:p>
            <a:pPr marL="0" marR="0" lvl="0" indent="0" algn="l" defTabSz="914400" rtl="0" eaLnBrk="1" fontAlgn="auto" latinLnBrk="0" hangingPunct="1">
              <a:lnSpc>
                <a:spcPct val="100000"/>
              </a:lnSpc>
              <a:spcBef>
                <a:spcPts val="0"/>
              </a:spcBef>
              <a:spcAft>
                <a:spcPts val="0"/>
              </a:spcAft>
              <a:buClr>
                <a:srgbClr val="FFFF00"/>
              </a:buClr>
              <a:buSzPts val="394"/>
              <a:buFont typeface="Arial"/>
              <a:buNone/>
              <a:tabLst/>
              <a:defRPr/>
            </a:pPr>
            <a:r>
              <a:rPr kumimoji="0" lang="en-GB" sz="1575" b="0" i="0" u="none" strike="noStrike" kern="0" cap="none" spc="0" normalizeH="0" baseline="0" noProof="0">
                <a:ln>
                  <a:noFill/>
                </a:ln>
                <a:solidFill>
                  <a:srgbClr val="000000"/>
                </a:solidFill>
                <a:effectLst/>
                <a:uLnTx/>
                <a:uFillTx/>
                <a:latin typeface="Comic Sans MS"/>
                <a:ea typeface="Comic Sans MS"/>
                <a:cs typeface="Comic Sans MS"/>
                <a:sym typeface="Comic Sans MS"/>
              </a:rPr>
              <a:t>λ</a:t>
            </a:r>
            <a:endParaRPr kumimoji="0" sz="1575"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10" name="Google Shape;410;p8"/>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504804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Google Shape;415;p9"/>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dk1"/>
                </a:solidFill>
              </a:rPr>
              <a:t>Interference of sound</a:t>
            </a:r>
            <a:endParaRPr/>
          </a:p>
        </p:txBody>
      </p:sp>
      <p:sp>
        <p:nvSpPr>
          <p:cNvPr id="416" name="Google Shape;416;p9"/>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9"/>
          <p:cNvSpPr txBox="1"/>
          <p:nvPr/>
        </p:nvSpPr>
        <p:spPr>
          <a:xfrm>
            <a:off x="5688949" y="3258401"/>
            <a:ext cx="61266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Quiet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9"/>
          <p:cNvSpPr txBox="1"/>
          <p:nvPr/>
        </p:nvSpPr>
        <p:spPr>
          <a:xfrm>
            <a:off x="5688949" y="2895611"/>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txBox="1"/>
          <p:nvPr/>
        </p:nvSpPr>
        <p:spPr>
          <a:xfrm>
            <a:off x="5675476" y="2515886"/>
            <a:ext cx="61266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Quiet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txBox="1"/>
          <p:nvPr/>
        </p:nvSpPr>
        <p:spPr>
          <a:xfrm>
            <a:off x="5666239" y="2159943"/>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txBox="1"/>
          <p:nvPr/>
        </p:nvSpPr>
        <p:spPr>
          <a:xfrm>
            <a:off x="5679513" y="3646048"/>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txBox="1"/>
          <p:nvPr/>
        </p:nvSpPr>
        <p:spPr>
          <a:xfrm>
            <a:off x="6608615" y="2586127"/>
            <a:ext cx="2216727" cy="7443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B050"/>
              </a:buClr>
              <a:buSzPts val="1400"/>
              <a:buFont typeface="Arial"/>
              <a:buNone/>
              <a:tabLst/>
              <a:defRPr/>
            </a:pPr>
            <a:r>
              <a:rPr kumimoji="0" lang="en-GB" sz="1400" b="0" i="0" u="none" strike="noStrike" kern="0" cap="none" spc="0" normalizeH="0" baseline="0" noProof="0">
                <a:ln>
                  <a:noFill/>
                </a:ln>
                <a:solidFill>
                  <a:srgbClr val="00B050"/>
                </a:solidFill>
                <a:effectLst/>
                <a:uLnTx/>
                <a:uFillTx/>
                <a:latin typeface="Arial"/>
                <a:ea typeface="Arial"/>
                <a:cs typeface="Arial"/>
                <a:sym typeface="Arial"/>
              </a:rPr>
              <a:t>Constructive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both waves travel the same distance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9"/>
          <p:cNvSpPr txBox="1"/>
          <p:nvPr/>
        </p:nvSpPr>
        <p:spPr>
          <a:xfrm>
            <a:off x="6608614" y="1349249"/>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C00000"/>
              </a:buClr>
              <a:buSzPts val="1400"/>
              <a:buFont typeface="Arial"/>
              <a:buNone/>
              <a:tabLst/>
              <a:defRPr/>
            </a:pPr>
            <a:r>
              <a:rPr kumimoji="0" lang="en-GB" sz="1400" b="0" i="0" u="none" strike="noStrike" kern="0" cap="none" spc="0" normalizeH="0" baseline="0" noProof="0">
                <a:ln>
                  <a:noFill/>
                </a:ln>
                <a:solidFill>
                  <a:srgbClr val="C00000"/>
                </a:solidFill>
                <a:effectLst/>
                <a:uLnTx/>
                <a:uFillTx/>
                <a:latin typeface="Arial"/>
                <a:ea typeface="Arial"/>
                <a:cs typeface="Arial"/>
                <a:sym typeface="Arial"/>
              </a:rPr>
              <a:t>Destructive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wave 1 travels exactly ½ a wavelength less than wave 2- waves meet completely out of phase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9"/>
          <p:cNvSpPr txBox="1"/>
          <p:nvPr/>
        </p:nvSpPr>
        <p:spPr>
          <a:xfrm>
            <a:off x="6608616" y="3407451"/>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B050"/>
              </a:buClr>
              <a:buSzPts val="1400"/>
              <a:buFont typeface="Arial"/>
              <a:buNone/>
              <a:tabLst/>
              <a:defRPr/>
            </a:pPr>
            <a:r>
              <a:rPr kumimoji="0" lang="en-GB" sz="1400" b="0" i="0" u="none" strike="noStrike" kern="0" cap="none" spc="0" normalizeH="0" baseline="0" noProof="0">
                <a:ln>
                  <a:noFill/>
                </a:ln>
                <a:solidFill>
                  <a:srgbClr val="00B050"/>
                </a:solidFill>
                <a:effectLst/>
                <a:uLnTx/>
                <a:uFillTx/>
                <a:latin typeface="Arial"/>
                <a:ea typeface="Arial"/>
                <a:cs typeface="Arial"/>
                <a:sym typeface="Arial"/>
              </a:rPr>
              <a:t>Constructive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wave 1 travels exactly one wavelength less than wave 2- waves meet in phase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25" name="Google Shape;425;p9"/>
          <p:cNvCxnSpPr>
            <a:stCxn id="423" idx="1"/>
            <a:endCxn id="419" idx="3"/>
          </p:cNvCxnSpPr>
          <p:nvPr/>
        </p:nvCxnSpPr>
        <p:spPr>
          <a:xfrm flipH="1">
            <a:off x="6288214" y="1934025"/>
            <a:ext cx="320400" cy="735900"/>
          </a:xfrm>
          <a:prstGeom prst="straightConnector1">
            <a:avLst/>
          </a:prstGeom>
          <a:noFill/>
          <a:ln w="9525" cap="flat" cmpd="sng">
            <a:solidFill>
              <a:schemeClr val="dk1"/>
            </a:solidFill>
            <a:prstDash val="solid"/>
            <a:round/>
            <a:headEnd type="none" w="sm" len="sm"/>
            <a:tailEnd type="triangle" w="med" len="med"/>
          </a:ln>
        </p:spPr>
      </p:cxnSp>
      <p:cxnSp>
        <p:nvCxnSpPr>
          <p:cNvPr id="426" name="Google Shape;426;p9"/>
          <p:cNvCxnSpPr>
            <a:stCxn id="422" idx="1"/>
            <a:endCxn id="418" idx="3"/>
          </p:cNvCxnSpPr>
          <p:nvPr/>
        </p:nvCxnSpPr>
        <p:spPr>
          <a:xfrm flipH="1">
            <a:off x="6271115" y="2958317"/>
            <a:ext cx="337500" cy="91200"/>
          </a:xfrm>
          <a:prstGeom prst="straightConnector1">
            <a:avLst/>
          </a:prstGeom>
          <a:noFill/>
          <a:ln w="9525" cap="flat" cmpd="sng">
            <a:solidFill>
              <a:schemeClr val="dk1"/>
            </a:solidFill>
            <a:prstDash val="solid"/>
            <a:round/>
            <a:headEnd type="none" w="sm" len="sm"/>
            <a:tailEnd type="triangle" w="med" len="med"/>
          </a:ln>
        </p:spPr>
      </p:cxnSp>
      <p:cxnSp>
        <p:nvCxnSpPr>
          <p:cNvPr id="427" name="Google Shape;427;p9"/>
          <p:cNvCxnSpPr>
            <a:stCxn id="424" idx="1"/>
            <a:endCxn id="421" idx="3"/>
          </p:cNvCxnSpPr>
          <p:nvPr/>
        </p:nvCxnSpPr>
        <p:spPr>
          <a:xfrm rot="10800000">
            <a:off x="6261816" y="3799927"/>
            <a:ext cx="346800" cy="192300"/>
          </a:xfrm>
          <a:prstGeom prst="straightConnector1">
            <a:avLst/>
          </a:prstGeom>
          <a:noFill/>
          <a:ln w="9525" cap="flat" cmpd="sng">
            <a:solidFill>
              <a:schemeClr val="dk1"/>
            </a:solidFill>
            <a:prstDash val="solid"/>
            <a:round/>
            <a:headEnd type="none" w="sm" len="sm"/>
            <a:tailEnd type="triangle" w="med" len="med"/>
          </a:ln>
        </p:spPr>
      </p:cxnSp>
      <p:pic>
        <p:nvPicPr>
          <p:cNvPr id="428" name="Google Shape;428;p9" descr="Mid-term. - ppt download"/>
          <p:cNvPicPr preferRelativeResize="0"/>
          <p:nvPr/>
        </p:nvPicPr>
        <p:blipFill rotWithShape="1">
          <a:blip r:embed="rId3">
            <a:alphaModFix/>
          </a:blip>
          <a:srcRect l="12175" t="34753" r="46362" b="20000"/>
          <a:stretch/>
        </p:blipFill>
        <p:spPr>
          <a:xfrm>
            <a:off x="318657" y="758526"/>
            <a:ext cx="5375242" cy="4399580"/>
          </a:xfrm>
          <a:prstGeom prst="rect">
            <a:avLst/>
          </a:prstGeom>
          <a:noFill/>
          <a:ln>
            <a:noFill/>
          </a:ln>
        </p:spPr>
      </p:pic>
    </p:spTree>
    <p:extLst>
      <p:ext uri="{BB962C8B-B14F-4D97-AF65-F5344CB8AC3E}">
        <p14:creationId xmlns:p14="http://schemas.microsoft.com/office/powerpoint/2010/main" val="36288211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10"/>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dk1"/>
                </a:solidFill>
              </a:rPr>
              <a:t>Interference of sound</a:t>
            </a:r>
            <a:endParaRPr/>
          </a:p>
        </p:txBody>
      </p:sp>
      <p:sp>
        <p:nvSpPr>
          <p:cNvPr id="434" name="Google Shape;434;p10"/>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35" name="Google Shape;435;p10" descr="Sound Medium with solid fill"/>
          <p:cNvPicPr preferRelativeResize="0"/>
          <p:nvPr/>
        </p:nvPicPr>
        <p:blipFill rotWithShape="1">
          <a:blip r:embed="rId3">
            <a:alphaModFix/>
          </a:blip>
          <a:srcRect/>
          <a:stretch/>
        </p:blipFill>
        <p:spPr>
          <a:xfrm>
            <a:off x="1333703" y="1653859"/>
            <a:ext cx="914400" cy="914400"/>
          </a:xfrm>
          <a:prstGeom prst="rect">
            <a:avLst/>
          </a:prstGeom>
          <a:noFill/>
          <a:ln>
            <a:noFill/>
          </a:ln>
        </p:spPr>
      </p:pic>
      <p:pic>
        <p:nvPicPr>
          <p:cNvPr id="436" name="Google Shape;436;p10" descr="Sound Medium with solid fill"/>
          <p:cNvPicPr preferRelativeResize="0"/>
          <p:nvPr/>
        </p:nvPicPr>
        <p:blipFill rotWithShape="1">
          <a:blip r:embed="rId3">
            <a:alphaModFix/>
          </a:blip>
          <a:srcRect/>
          <a:stretch/>
        </p:blipFill>
        <p:spPr>
          <a:xfrm>
            <a:off x="1333703" y="2568259"/>
            <a:ext cx="914400" cy="914400"/>
          </a:xfrm>
          <a:prstGeom prst="rect">
            <a:avLst/>
          </a:prstGeom>
          <a:noFill/>
          <a:ln>
            <a:noFill/>
          </a:ln>
        </p:spPr>
      </p:pic>
      <p:sp>
        <p:nvSpPr>
          <p:cNvPr id="437" name="Google Shape;437;p10"/>
          <p:cNvSpPr txBox="1"/>
          <p:nvPr/>
        </p:nvSpPr>
        <p:spPr>
          <a:xfrm>
            <a:off x="7320751" y="2368204"/>
            <a:ext cx="755335"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0"/>
          <p:cNvSpPr txBox="1"/>
          <p:nvPr/>
        </p:nvSpPr>
        <p:spPr>
          <a:xfrm>
            <a:off x="6352309" y="3277878"/>
            <a:ext cx="2216727" cy="7443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Constructive interference as both waves travel the same distance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39" name="Google Shape;439;p10"/>
          <p:cNvCxnSpPr>
            <a:stCxn id="435" idx="3"/>
            <a:endCxn id="437" idx="1"/>
          </p:cNvCxnSpPr>
          <p:nvPr/>
        </p:nvCxnSpPr>
        <p:spPr>
          <a:xfrm>
            <a:off x="2248103" y="2111059"/>
            <a:ext cx="5072700" cy="457200"/>
          </a:xfrm>
          <a:prstGeom prst="straightConnector1">
            <a:avLst/>
          </a:prstGeom>
          <a:noFill/>
          <a:ln w="38100" cap="flat" cmpd="sng">
            <a:solidFill>
              <a:srgbClr val="BD4B48"/>
            </a:solidFill>
            <a:prstDash val="solid"/>
            <a:round/>
            <a:headEnd type="none" w="sm" len="sm"/>
            <a:tailEnd type="triangle" w="med" len="med"/>
          </a:ln>
        </p:spPr>
      </p:cxnSp>
      <p:cxnSp>
        <p:nvCxnSpPr>
          <p:cNvPr id="440" name="Google Shape;440;p10"/>
          <p:cNvCxnSpPr>
            <a:stCxn id="436" idx="3"/>
            <a:endCxn id="437" idx="1"/>
          </p:cNvCxnSpPr>
          <p:nvPr/>
        </p:nvCxnSpPr>
        <p:spPr>
          <a:xfrm rot="10800000" flipH="1">
            <a:off x="2248103" y="2568259"/>
            <a:ext cx="5072700" cy="457200"/>
          </a:xfrm>
          <a:prstGeom prst="straightConnector1">
            <a:avLst/>
          </a:prstGeom>
          <a:noFill/>
          <a:ln w="38100" cap="flat" cmpd="sng">
            <a:solidFill>
              <a:srgbClr val="97B853"/>
            </a:solidFill>
            <a:prstDash val="solid"/>
            <a:round/>
            <a:headEnd type="none" w="sm" len="sm"/>
            <a:tailEnd type="triangle" w="med" len="med"/>
          </a:ln>
        </p:spPr>
      </p:cxnSp>
      <p:sp>
        <p:nvSpPr>
          <p:cNvPr id="441" name="Google Shape;441;p10"/>
          <p:cNvSpPr txBox="1"/>
          <p:nvPr/>
        </p:nvSpPr>
        <p:spPr>
          <a:xfrm>
            <a:off x="4175897" y="1747188"/>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C0504D"/>
              </a:buClr>
              <a:buSzPts val="1400"/>
              <a:buFont typeface="Arial"/>
              <a:buNone/>
              <a:tabLst/>
              <a:defRPr/>
            </a:pPr>
            <a:r>
              <a:rPr kumimoji="0" lang="en-GB" sz="1400" b="0" i="0" u="none" strike="noStrike" kern="0" cap="none" spc="0" normalizeH="0" baseline="0" noProof="0" dirty="0">
                <a:ln>
                  <a:noFill/>
                </a:ln>
                <a:solidFill>
                  <a:srgbClr val="C0504D"/>
                </a:solidFill>
                <a:effectLst/>
                <a:uLnTx/>
                <a:uFillTx/>
                <a:latin typeface="Arial"/>
                <a:ea typeface="Arial"/>
                <a:cs typeface="Arial"/>
                <a:sym typeface="Arial"/>
              </a:rPr>
              <a:t>Wave 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2" name="Google Shape;442;p10"/>
          <p:cNvSpPr txBox="1"/>
          <p:nvPr/>
        </p:nvSpPr>
        <p:spPr>
          <a:xfrm>
            <a:off x="4272879" y="2871570"/>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6923C"/>
              </a:buClr>
              <a:buSzPts val="1400"/>
              <a:buFont typeface="Arial"/>
              <a:buNone/>
              <a:tabLst/>
              <a:defRPr/>
            </a:pPr>
            <a:r>
              <a:rPr kumimoji="0" lang="en-GB" sz="1400" b="0" i="0" u="none" strike="noStrike" kern="0" cap="none" spc="0" normalizeH="0" baseline="0" noProof="0">
                <a:ln>
                  <a:noFill/>
                </a:ln>
                <a:solidFill>
                  <a:srgbClr val="76923C"/>
                </a:solidFill>
                <a:effectLst/>
                <a:uLnTx/>
                <a:uFillTx/>
                <a:latin typeface="Arial"/>
                <a:ea typeface="Arial"/>
                <a:cs typeface="Arial"/>
                <a:sym typeface="Arial"/>
              </a:rPr>
              <a:t>Wave 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Freeform 11">
            <a:extLst>
              <a:ext uri="{FF2B5EF4-FFF2-40B4-BE49-F238E27FC236}">
                <a16:creationId xmlns:a16="http://schemas.microsoft.com/office/drawing/2014/main" id="{33421BF3-65EC-2243-9C42-45D1FB22A6FD}"/>
              </a:ext>
            </a:extLst>
          </p:cNvPr>
          <p:cNvSpPr/>
          <p:nvPr/>
        </p:nvSpPr>
        <p:spPr>
          <a:xfrm rot="395570">
            <a:off x="2236657" y="1948447"/>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Freeform 12">
            <a:extLst>
              <a:ext uri="{FF2B5EF4-FFF2-40B4-BE49-F238E27FC236}">
                <a16:creationId xmlns:a16="http://schemas.microsoft.com/office/drawing/2014/main" id="{340C9BCE-C145-D946-8799-F04B90ABAC8F}"/>
              </a:ext>
            </a:extLst>
          </p:cNvPr>
          <p:cNvSpPr/>
          <p:nvPr/>
        </p:nvSpPr>
        <p:spPr>
          <a:xfrm rot="21390585">
            <a:off x="2236656" y="2337134"/>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994224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11"/>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dk1"/>
                </a:solidFill>
              </a:rPr>
              <a:t>Interference of sound</a:t>
            </a:r>
            <a:endParaRPr/>
          </a:p>
        </p:txBody>
      </p:sp>
      <p:sp>
        <p:nvSpPr>
          <p:cNvPr id="448" name="Google Shape;448;p11"/>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49" name="Google Shape;449;p11" descr="Sound Medium with solid fill"/>
          <p:cNvPicPr preferRelativeResize="0"/>
          <p:nvPr/>
        </p:nvPicPr>
        <p:blipFill rotWithShape="1">
          <a:blip r:embed="rId3">
            <a:alphaModFix/>
          </a:blip>
          <a:srcRect/>
          <a:stretch/>
        </p:blipFill>
        <p:spPr>
          <a:xfrm>
            <a:off x="1959228" y="1635005"/>
            <a:ext cx="914400" cy="914400"/>
          </a:xfrm>
          <a:prstGeom prst="rect">
            <a:avLst/>
          </a:prstGeom>
          <a:noFill/>
          <a:ln>
            <a:noFill/>
          </a:ln>
        </p:spPr>
      </p:pic>
      <p:cxnSp>
        <p:nvCxnSpPr>
          <p:cNvPr id="452" name="Google Shape;452;p11"/>
          <p:cNvCxnSpPr>
            <a:stCxn id="449" idx="3"/>
          </p:cNvCxnSpPr>
          <p:nvPr/>
        </p:nvCxnSpPr>
        <p:spPr>
          <a:xfrm>
            <a:off x="2873628" y="2092205"/>
            <a:ext cx="3749400" cy="457200"/>
          </a:xfrm>
          <a:prstGeom prst="straightConnector1">
            <a:avLst/>
          </a:prstGeom>
          <a:noFill/>
          <a:ln w="38100" cap="flat" cmpd="sng">
            <a:solidFill>
              <a:srgbClr val="BD4B48"/>
            </a:solidFill>
            <a:prstDash val="solid"/>
            <a:round/>
            <a:headEnd type="none" w="sm" len="sm"/>
            <a:tailEnd type="triangle" w="med" len="med"/>
          </a:ln>
        </p:spPr>
      </p:cxnSp>
      <p:cxnSp>
        <p:nvCxnSpPr>
          <p:cNvPr id="453" name="Google Shape;453;p11"/>
          <p:cNvCxnSpPr/>
          <p:nvPr/>
        </p:nvCxnSpPr>
        <p:spPr>
          <a:xfrm rot="10800000" flipH="1">
            <a:off x="1550519" y="2549406"/>
            <a:ext cx="5072648" cy="457200"/>
          </a:xfrm>
          <a:prstGeom prst="straightConnector1">
            <a:avLst/>
          </a:prstGeom>
          <a:noFill/>
          <a:ln w="38100" cap="flat" cmpd="sng">
            <a:solidFill>
              <a:srgbClr val="97B853"/>
            </a:solidFill>
            <a:prstDash val="solid"/>
            <a:round/>
            <a:headEnd type="none" w="sm" len="sm"/>
            <a:tailEnd type="triangle" w="med" len="med"/>
          </a:ln>
        </p:spPr>
      </p:cxnSp>
      <p:sp>
        <p:nvSpPr>
          <p:cNvPr id="454" name="Google Shape;454;p11"/>
          <p:cNvSpPr txBox="1"/>
          <p:nvPr/>
        </p:nvSpPr>
        <p:spPr>
          <a:xfrm>
            <a:off x="5654725" y="3259025"/>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dirty="0">
                <a:ln>
                  <a:noFill/>
                </a:ln>
                <a:solidFill>
                  <a:srgbClr val="000000"/>
                </a:solidFill>
                <a:effectLst/>
                <a:uLnTx/>
                <a:uFillTx/>
                <a:latin typeface="Arial"/>
                <a:ea typeface="Arial"/>
                <a:cs typeface="Arial"/>
                <a:sym typeface="Arial"/>
              </a:rPr>
              <a:t>Destructive interference as wave 1 travels exactly ½ a wavelength less than wave 2- waves meet completely out of phase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5" name="Google Shape;455;p11"/>
          <p:cNvSpPr txBox="1"/>
          <p:nvPr/>
        </p:nvSpPr>
        <p:spPr>
          <a:xfrm>
            <a:off x="4389982" y="1709717"/>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C0504D"/>
              </a:buClr>
              <a:buSzPts val="1400"/>
              <a:buFont typeface="Arial"/>
              <a:buNone/>
              <a:tabLst/>
              <a:defRPr/>
            </a:pPr>
            <a:r>
              <a:rPr kumimoji="0" lang="en-GB" sz="1400" b="0" i="0" u="none" strike="noStrike" kern="0" cap="none" spc="0" normalizeH="0" baseline="0" noProof="0" dirty="0">
                <a:ln>
                  <a:noFill/>
                </a:ln>
                <a:solidFill>
                  <a:srgbClr val="C0504D"/>
                </a:solidFill>
                <a:effectLst/>
                <a:uLnTx/>
                <a:uFillTx/>
                <a:latin typeface="Arial"/>
                <a:ea typeface="Arial"/>
                <a:cs typeface="Arial"/>
                <a:sym typeface="Arial"/>
              </a:rPr>
              <a:t>Wave 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6" name="Google Shape;456;p11"/>
          <p:cNvSpPr txBox="1"/>
          <p:nvPr/>
        </p:nvSpPr>
        <p:spPr>
          <a:xfrm>
            <a:off x="3404532" y="2976613"/>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6923C"/>
              </a:buClr>
              <a:buSzPts val="1400"/>
              <a:buFont typeface="Arial"/>
              <a:buNone/>
              <a:tabLst/>
              <a:defRPr/>
            </a:pPr>
            <a:r>
              <a:rPr kumimoji="0" lang="en-GB" sz="1400" b="0" i="0" u="none" strike="noStrike" kern="0" cap="none" spc="0" normalizeH="0" baseline="0" noProof="0" dirty="0">
                <a:ln>
                  <a:noFill/>
                </a:ln>
                <a:solidFill>
                  <a:srgbClr val="76923C"/>
                </a:solidFill>
                <a:effectLst/>
                <a:uLnTx/>
                <a:uFillTx/>
                <a:latin typeface="Arial"/>
                <a:ea typeface="Arial"/>
                <a:cs typeface="Arial"/>
                <a:sym typeface="Arial"/>
              </a:rPr>
              <a:t>Wave 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Freeform 5">
            <a:extLst>
              <a:ext uri="{FF2B5EF4-FFF2-40B4-BE49-F238E27FC236}">
                <a16:creationId xmlns:a16="http://schemas.microsoft.com/office/drawing/2014/main" id="{311F1223-C8E5-E948-9753-CFB3399FA02D}"/>
              </a:ext>
            </a:extLst>
          </p:cNvPr>
          <p:cNvSpPr/>
          <p:nvPr/>
        </p:nvSpPr>
        <p:spPr>
          <a:xfrm rot="21390585">
            <a:off x="1536368" y="2373638"/>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Freeform 16">
            <a:extLst>
              <a:ext uri="{FF2B5EF4-FFF2-40B4-BE49-F238E27FC236}">
                <a16:creationId xmlns:a16="http://schemas.microsoft.com/office/drawing/2014/main" id="{72F80DCF-A422-6C4C-B56F-EE2EBFD48095}"/>
              </a:ext>
            </a:extLst>
          </p:cNvPr>
          <p:cNvSpPr/>
          <p:nvPr/>
        </p:nvSpPr>
        <p:spPr>
          <a:xfrm rot="564495">
            <a:off x="2991368" y="1984365"/>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464E1DB5-4B37-6941-933F-3C2980739CFA}"/>
              </a:ext>
            </a:extLst>
          </p:cNvPr>
          <p:cNvSpPr/>
          <p:nvPr/>
        </p:nvSpPr>
        <p:spPr>
          <a:xfrm>
            <a:off x="6610759" y="1777433"/>
            <a:ext cx="1531157" cy="132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1" name="Google Shape;451;p11"/>
          <p:cNvSpPr txBox="1"/>
          <p:nvPr/>
        </p:nvSpPr>
        <p:spPr>
          <a:xfrm>
            <a:off x="6671658" y="2395517"/>
            <a:ext cx="736099"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0" i="0" u="none" strike="noStrike" kern="0" cap="none" spc="0" normalizeH="0" baseline="0" noProof="0" dirty="0">
                <a:ln>
                  <a:noFill/>
                </a:ln>
                <a:solidFill>
                  <a:srgbClr val="000000"/>
                </a:solidFill>
                <a:effectLst/>
                <a:uLnTx/>
                <a:uFillTx/>
                <a:latin typeface="Arial"/>
                <a:ea typeface="Arial"/>
                <a:cs typeface="Arial"/>
                <a:sym typeface="Arial"/>
              </a:rPr>
              <a:t>Quiet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Rectangle 18">
            <a:extLst>
              <a:ext uri="{FF2B5EF4-FFF2-40B4-BE49-F238E27FC236}">
                <a16:creationId xmlns:a16="http://schemas.microsoft.com/office/drawing/2014/main" id="{910145DC-B294-7445-90C1-7E0B9A635E1A}"/>
              </a:ext>
            </a:extLst>
          </p:cNvPr>
          <p:cNvSpPr/>
          <p:nvPr/>
        </p:nvSpPr>
        <p:spPr>
          <a:xfrm>
            <a:off x="822430" y="2645697"/>
            <a:ext cx="1531157" cy="132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50" name="Google Shape;450;p11" descr="Sound Medium with solid fill"/>
          <p:cNvPicPr preferRelativeResize="0"/>
          <p:nvPr/>
        </p:nvPicPr>
        <p:blipFill rotWithShape="1">
          <a:blip r:embed="rId3">
            <a:alphaModFix/>
          </a:blip>
          <a:srcRect/>
          <a:stretch/>
        </p:blipFill>
        <p:spPr>
          <a:xfrm>
            <a:off x="1368248" y="2523095"/>
            <a:ext cx="914400" cy="914400"/>
          </a:xfrm>
          <a:prstGeom prst="rect">
            <a:avLst/>
          </a:prstGeom>
          <a:noFill/>
          <a:ln>
            <a:noFill/>
          </a:ln>
        </p:spPr>
      </p:pic>
    </p:spTree>
    <p:extLst>
      <p:ext uri="{BB962C8B-B14F-4D97-AF65-F5344CB8AC3E}">
        <p14:creationId xmlns:p14="http://schemas.microsoft.com/office/powerpoint/2010/main" val="3838782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12"/>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dk1"/>
                </a:solidFill>
              </a:rPr>
              <a:t>Interference of sound</a:t>
            </a:r>
            <a:endParaRPr/>
          </a:p>
        </p:txBody>
      </p:sp>
      <p:sp>
        <p:nvSpPr>
          <p:cNvPr id="462" name="Google Shape;462;p12"/>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64" name="Google Shape;464;p12" descr="Sound Medium with solid fill"/>
          <p:cNvPicPr preferRelativeResize="0"/>
          <p:nvPr/>
        </p:nvPicPr>
        <p:blipFill rotWithShape="1">
          <a:blip r:embed="rId3">
            <a:alphaModFix/>
          </a:blip>
          <a:srcRect/>
          <a:stretch/>
        </p:blipFill>
        <p:spPr>
          <a:xfrm>
            <a:off x="1333703" y="2568259"/>
            <a:ext cx="914400" cy="914400"/>
          </a:xfrm>
          <a:prstGeom prst="rect">
            <a:avLst/>
          </a:prstGeom>
          <a:noFill/>
          <a:ln>
            <a:noFill/>
          </a:ln>
        </p:spPr>
      </p:pic>
      <p:sp>
        <p:nvSpPr>
          <p:cNvPr id="465" name="Google Shape;465;p12"/>
          <p:cNvSpPr txBox="1"/>
          <p:nvPr/>
        </p:nvSpPr>
        <p:spPr>
          <a:xfrm>
            <a:off x="7369242" y="2414370"/>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2"/>
          <p:cNvSpPr txBox="1"/>
          <p:nvPr/>
        </p:nvSpPr>
        <p:spPr>
          <a:xfrm>
            <a:off x="5492623" y="1524418"/>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C0504D"/>
              </a:buClr>
              <a:buSzPts val="1400"/>
              <a:buFont typeface="Arial"/>
              <a:buNone/>
              <a:tabLst/>
              <a:defRPr/>
            </a:pPr>
            <a:r>
              <a:rPr kumimoji="0" lang="en-GB" sz="1400" b="0" i="0" u="none" strike="noStrike" kern="0" cap="none" spc="0" normalizeH="0" baseline="0" noProof="0" dirty="0">
                <a:ln>
                  <a:noFill/>
                </a:ln>
                <a:solidFill>
                  <a:srgbClr val="C0504D"/>
                </a:solidFill>
                <a:effectLst/>
                <a:uLnTx/>
                <a:uFillTx/>
                <a:latin typeface="Arial"/>
                <a:ea typeface="Arial"/>
                <a:cs typeface="Arial"/>
                <a:sym typeface="Arial"/>
              </a:rPr>
              <a:t>Wave 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467" name="Google Shape;467;p12"/>
          <p:cNvCxnSpPr>
            <a:cxnSpLocks/>
            <a:stCxn id="463" idx="3"/>
          </p:cNvCxnSpPr>
          <p:nvPr/>
        </p:nvCxnSpPr>
        <p:spPr>
          <a:xfrm>
            <a:off x="3255276" y="1609610"/>
            <a:ext cx="4056219" cy="951476"/>
          </a:xfrm>
          <a:prstGeom prst="straightConnector1">
            <a:avLst/>
          </a:prstGeom>
          <a:noFill/>
          <a:ln w="38100" cap="flat" cmpd="sng">
            <a:solidFill>
              <a:srgbClr val="BD4B48"/>
            </a:solidFill>
            <a:prstDash val="solid"/>
            <a:round/>
            <a:headEnd type="none" w="sm" len="sm"/>
            <a:tailEnd type="triangle" w="med" len="med"/>
          </a:ln>
        </p:spPr>
      </p:cxnSp>
      <p:cxnSp>
        <p:nvCxnSpPr>
          <p:cNvPr id="468" name="Google Shape;468;p12"/>
          <p:cNvCxnSpPr/>
          <p:nvPr/>
        </p:nvCxnSpPr>
        <p:spPr>
          <a:xfrm rot="10800000" flipH="1">
            <a:off x="2248103" y="2568259"/>
            <a:ext cx="5072648" cy="457200"/>
          </a:xfrm>
          <a:prstGeom prst="straightConnector1">
            <a:avLst/>
          </a:prstGeom>
          <a:noFill/>
          <a:ln w="38100" cap="flat" cmpd="sng">
            <a:solidFill>
              <a:srgbClr val="97B853"/>
            </a:solidFill>
            <a:prstDash val="solid"/>
            <a:round/>
            <a:headEnd type="none" w="sm" len="sm"/>
            <a:tailEnd type="triangle" w="med" len="med"/>
          </a:ln>
        </p:spPr>
      </p:cxnSp>
      <p:sp>
        <p:nvSpPr>
          <p:cNvPr id="469" name="Google Shape;469;p12"/>
          <p:cNvSpPr txBox="1"/>
          <p:nvPr/>
        </p:nvSpPr>
        <p:spPr>
          <a:xfrm>
            <a:off x="6352309" y="3277878"/>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Constructive interference as wave 1 travels exactly one wavelength less than wave 2- waves meet in phase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2"/>
          <p:cNvSpPr txBox="1"/>
          <p:nvPr/>
        </p:nvSpPr>
        <p:spPr>
          <a:xfrm>
            <a:off x="4175897" y="3080450"/>
            <a:ext cx="79220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6923C"/>
              </a:buClr>
              <a:buSzPts val="1400"/>
              <a:buFont typeface="Arial"/>
              <a:buNone/>
              <a:tabLst/>
              <a:defRPr/>
            </a:pPr>
            <a:r>
              <a:rPr kumimoji="0" lang="en-GB" sz="1400" b="0" i="0" u="none" strike="noStrike" kern="0" cap="none" spc="0" normalizeH="0" baseline="0" noProof="0" dirty="0">
                <a:ln>
                  <a:noFill/>
                </a:ln>
                <a:solidFill>
                  <a:srgbClr val="76923C"/>
                </a:solidFill>
                <a:effectLst/>
                <a:uLnTx/>
                <a:uFillTx/>
                <a:latin typeface="Arial"/>
                <a:ea typeface="Arial"/>
                <a:cs typeface="Arial"/>
                <a:sym typeface="Arial"/>
              </a:rPr>
              <a:t>Wave 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Freeform 11">
            <a:extLst>
              <a:ext uri="{FF2B5EF4-FFF2-40B4-BE49-F238E27FC236}">
                <a16:creationId xmlns:a16="http://schemas.microsoft.com/office/drawing/2014/main" id="{6B287309-BF6D-CF4B-BA6A-9CE3E54EB8ED}"/>
              </a:ext>
            </a:extLst>
          </p:cNvPr>
          <p:cNvSpPr/>
          <p:nvPr/>
        </p:nvSpPr>
        <p:spPr>
          <a:xfrm rot="21393855">
            <a:off x="2257358" y="2354577"/>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Freeform 12">
            <a:extLst>
              <a:ext uri="{FF2B5EF4-FFF2-40B4-BE49-F238E27FC236}">
                <a16:creationId xmlns:a16="http://schemas.microsoft.com/office/drawing/2014/main" id="{4B892235-4BB4-E84F-8FF7-829FDD14B569}"/>
              </a:ext>
            </a:extLst>
          </p:cNvPr>
          <p:cNvSpPr/>
          <p:nvPr/>
        </p:nvSpPr>
        <p:spPr>
          <a:xfrm rot="914618">
            <a:off x="2255528" y="1562030"/>
            <a:ext cx="5054137" cy="782424"/>
          </a:xfrm>
          <a:custGeom>
            <a:avLst/>
            <a:gdLst>
              <a:gd name="connsiteX0" fmla="*/ 0 w 5656083"/>
              <a:gd name="connsiteY0" fmla="*/ 782424 h 782424"/>
              <a:gd name="connsiteX1" fmla="*/ 461914 w 5656083"/>
              <a:gd name="connsiteY1" fmla="*/ 301657 h 782424"/>
              <a:gd name="connsiteX2" fmla="*/ 904973 w 5656083"/>
              <a:gd name="connsiteY2" fmla="*/ 754144 h 782424"/>
              <a:gd name="connsiteX3" fmla="*/ 1414021 w 5656083"/>
              <a:gd name="connsiteY3" fmla="*/ 273377 h 782424"/>
              <a:gd name="connsiteX4" fmla="*/ 1960776 w 5656083"/>
              <a:gd name="connsiteY4" fmla="*/ 707010 h 782424"/>
              <a:gd name="connsiteX5" fmla="*/ 2422689 w 5656083"/>
              <a:gd name="connsiteY5" fmla="*/ 235670 h 782424"/>
              <a:gd name="connsiteX6" fmla="*/ 3063712 w 5656083"/>
              <a:gd name="connsiteY6" fmla="*/ 650449 h 782424"/>
              <a:gd name="connsiteX7" fmla="*/ 3469064 w 5656083"/>
              <a:gd name="connsiteY7" fmla="*/ 160255 h 782424"/>
              <a:gd name="connsiteX8" fmla="*/ 4100660 w 5656083"/>
              <a:gd name="connsiteY8" fmla="*/ 659876 h 782424"/>
              <a:gd name="connsiteX9" fmla="*/ 4477732 w 5656083"/>
              <a:gd name="connsiteY9" fmla="*/ 75414 h 782424"/>
              <a:gd name="connsiteX10" fmla="*/ 5231877 w 5656083"/>
              <a:gd name="connsiteY10" fmla="*/ 546754 h 782424"/>
              <a:gd name="connsiteX11" fmla="*/ 5656083 w 5656083"/>
              <a:gd name="connsiteY11" fmla="*/ 0 h 78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56083" h="782424">
                <a:moveTo>
                  <a:pt x="0" y="782424"/>
                </a:moveTo>
                <a:cubicBezTo>
                  <a:pt x="155542" y="544397"/>
                  <a:pt x="311085" y="306370"/>
                  <a:pt x="461914" y="301657"/>
                </a:cubicBezTo>
                <a:cubicBezTo>
                  <a:pt x="612743" y="296944"/>
                  <a:pt x="746289" y="758857"/>
                  <a:pt x="904973" y="754144"/>
                </a:cubicBezTo>
                <a:cubicBezTo>
                  <a:pt x="1063657" y="749431"/>
                  <a:pt x="1238054" y="281233"/>
                  <a:pt x="1414021" y="273377"/>
                </a:cubicBezTo>
                <a:cubicBezTo>
                  <a:pt x="1589988" y="265521"/>
                  <a:pt x="1792665" y="713294"/>
                  <a:pt x="1960776" y="707010"/>
                </a:cubicBezTo>
                <a:cubicBezTo>
                  <a:pt x="2128887" y="700726"/>
                  <a:pt x="2238866" y="245097"/>
                  <a:pt x="2422689" y="235670"/>
                </a:cubicBezTo>
                <a:cubicBezTo>
                  <a:pt x="2606512" y="226243"/>
                  <a:pt x="2889316" y="663018"/>
                  <a:pt x="3063712" y="650449"/>
                </a:cubicBezTo>
                <a:cubicBezTo>
                  <a:pt x="3238108" y="637880"/>
                  <a:pt x="3296239" y="158684"/>
                  <a:pt x="3469064" y="160255"/>
                </a:cubicBezTo>
                <a:cubicBezTo>
                  <a:pt x="3641889" y="161826"/>
                  <a:pt x="3932549" y="674016"/>
                  <a:pt x="4100660" y="659876"/>
                </a:cubicBezTo>
                <a:cubicBezTo>
                  <a:pt x="4268771" y="645736"/>
                  <a:pt x="4289196" y="94268"/>
                  <a:pt x="4477732" y="75414"/>
                </a:cubicBezTo>
                <a:cubicBezTo>
                  <a:pt x="4666268" y="56560"/>
                  <a:pt x="5035485" y="559323"/>
                  <a:pt x="5231877" y="546754"/>
                </a:cubicBezTo>
                <a:cubicBezTo>
                  <a:pt x="5428269" y="534185"/>
                  <a:pt x="5542176" y="267092"/>
                  <a:pt x="5656083"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C20D62FD-FDF7-FF43-9E0E-BF6FEC293FD9}"/>
              </a:ext>
            </a:extLst>
          </p:cNvPr>
          <p:cNvSpPr/>
          <p:nvPr/>
        </p:nvSpPr>
        <p:spPr>
          <a:xfrm>
            <a:off x="1493317" y="1014109"/>
            <a:ext cx="1531157" cy="1326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63" name="Google Shape;463;p12" descr="Sound Medium with solid fill"/>
          <p:cNvPicPr preferRelativeResize="0"/>
          <p:nvPr/>
        </p:nvPicPr>
        <p:blipFill rotWithShape="1">
          <a:blip r:embed="rId3">
            <a:alphaModFix/>
          </a:blip>
          <a:srcRect/>
          <a:stretch/>
        </p:blipFill>
        <p:spPr>
          <a:xfrm>
            <a:off x="2340876" y="1152410"/>
            <a:ext cx="914400" cy="914400"/>
          </a:xfrm>
          <a:prstGeom prst="rect">
            <a:avLst/>
          </a:prstGeom>
          <a:noFill/>
          <a:ln>
            <a:noFill/>
          </a:ln>
        </p:spPr>
      </p:pic>
    </p:spTree>
    <p:extLst>
      <p:ext uri="{BB962C8B-B14F-4D97-AF65-F5344CB8AC3E}">
        <p14:creationId xmlns:p14="http://schemas.microsoft.com/office/powerpoint/2010/main" val="21706518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4"/>
        <p:cNvGrpSpPr/>
        <p:nvPr/>
      </p:nvGrpSpPr>
      <p:grpSpPr>
        <a:xfrm>
          <a:off x="0" y="0"/>
          <a:ext cx="0" cy="0"/>
          <a:chOff x="0" y="0"/>
          <a:chExt cx="0" cy="0"/>
        </a:xfrm>
      </p:grpSpPr>
      <p:sp>
        <p:nvSpPr>
          <p:cNvPr id="415" name="Google Shape;415;p9"/>
          <p:cNvSpPr txBox="1">
            <a:spLocks noGrp="1"/>
          </p:cNvSpPr>
          <p:nvPr>
            <p:ph type="title"/>
          </p:nvPr>
        </p:nvSpPr>
        <p:spPr>
          <a:xfrm>
            <a:off x="228600" y="297758"/>
            <a:ext cx="8229600" cy="383850"/>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chemeClr val="lt1"/>
              </a:buClr>
              <a:buSzPts val="600"/>
              <a:buNone/>
            </a:pPr>
            <a:r>
              <a:rPr lang="en-GB" sz="2400" b="1">
                <a:solidFill>
                  <a:schemeClr val="dk1"/>
                </a:solidFill>
              </a:rPr>
              <a:t>Interference of sound</a:t>
            </a:r>
            <a:endParaRPr/>
          </a:p>
        </p:txBody>
      </p:sp>
      <p:sp>
        <p:nvSpPr>
          <p:cNvPr id="416" name="Google Shape;416;p9"/>
          <p:cNvSpPr txBox="1"/>
          <p:nvPr/>
        </p:nvSpPr>
        <p:spPr>
          <a:xfrm>
            <a:off x="0" y="1"/>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Explain Young’s double slit experiment and other two source interference effects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9"/>
          <p:cNvSpPr txBox="1"/>
          <p:nvPr/>
        </p:nvSpPr>
        <p:spPr>
          <a:xfrm>
            <a:off x="5688949" y="3258401"/>
            <a:ext cx="61266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Quiet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9"/>
          <p:cNvSpPr txBox="1"/>
          <p:nvPr/>
        </p:nvSpPr>
        <p:spPr>
          <a:xfrm>
            <a:off x="5688949" y="2895611"/>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9"/>
          <p:cNvSpPr txBox="1"/>
          <p:nvPr/>
        </p:nvSpPr>
        <p:spPr>
          <a:xfrm>
            <a:off x="5675476" y="2515886"/>
            <a:ext cx="61266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Quiet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9"/>
          <p:cNvSpPr txBox="1"/>
          <p:nvPr/>
        </p:nvSpPr>
        <p:spPr>
          <a:xfrm>
            <a:off x="5666239" y="2159943"/>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9"/>
          <p:cNvSpPr txBox="1"/>
          <p:nvPr/>
        </p:nvSpPr>
        <p:spPr>
          <a:xfrm>
            <a:off x="5679513" y="3646048"/>
            <a:ext cx="58221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Loud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9"/>
          <p:cNvSpPr txBox="1"/>
          <p:nvPr/>
        </p:nvSpPr>
        <p:spPr>
          <a:xfrm>
            <a:off x="6608615" y="2586127"/>
            <a:ext cx="2216727" cy="7443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B050"/>
              </a:buClr>
              <a:buSzPts val="1400"/>
              <a:buFont typeface="Arial"/>
              <a:buNone/>
              <a:tabLst/>
              <a:defRPr/>
            </a:pPr>
            <a:r>
              <a:rPr kumimoji="0" lang="en-GB" sz="1400" b="0" i="0" u="none" strike="noStrike" kern="0" cap="none" spc="0" normalizeH="0" baseline="0" noProof="0">
                <a:ln>
                  <a:noFill/>
                </a:ln>
                <a:solidFill>
                  <a:srgbClr val="00B050"/>
                </a:solidFill>
                <a:effectLst/>
                <a:uLnTx/>
                <a:uFillTx/>
                <a:latin typeface="Arial"/>
                <a:ea typeface="Arial"/>
                <a:cs typeface="Arial"/>
                <a:sym typeface="Arial"/>
              </a:rPr>
              <a:t>Constructive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both waves travel the same distance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9"/>
          <p:cNvSpPr txBox="1"/>
          <p:nvPr/>
        </p:nvSpPr>
        <p:spPr>
          <a:xfrm>
            <a:off x="6608614" y="1349249"/>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C00000"/>
              </a:buClr>
              <a:buSzPts val="1400"/>
              <a:buFont typeface="Arial"/>
              <a:buNone/>
              <a:tabLst/>
              <a:defRPr/>
            </a:pPr>
            <a:r>
              <a:rPr kumimoji="0" lang="en-GB" sz="1400" b="0" i="0" u="none" strike="noStrike" kern="0" cap="none" spc="0" normalizeH="0" baseline="0" noProof="0">
                <a:ln>
                  <a:noFill/>
                </a:ln>
                <a:solidFill>
                  <a:srgbClr val="C00000"/>
                </a:solidFill>
                <a:effectLst/>
                <a:uLnTx/>
                <a:uFillTx/>
                <a:latin typeface="Arial"/>
                <a:ea typeface="Arial"/>
                <a:cs typeface="Arial"/>
                <a:sym typeface="Arial"/>
              </a:rPr>
              <a:t>Destructive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wave 1 travels exactly ½ a wavelength less than wave 2- waves meet completely out of phase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9"/>
          <p:cNvSpPr txBox="1"/>
          <p:nvPr/>
        </p:nvSpPr>
        <p:spPr>
          <a:xfrm>
            <a:off x="6608616" y="3407451"/>
            <a:ext cx="2216727" cy="11695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B050"/>
              </a:buClr>
              <a:buSzPts val="1400"/>
              <a:buFont typeface="Arial"/>
              <a:buNone/>
              <a:tabLst/>
              <a:defRPr/>
            </a:pPr>
            <a:r>
              <a:rPr kumimoji="0" lang="en-GB" sz="1400" b="0" i="0" u="none" strike="noStrike" kern="0" cap="none" spc="0" normalizeH="0" baseline="0" noProof="0">
                <a:ln>
                  <a:noFill/>
                </a:ln>
                <a:solidFill>
                  <a:srgbClr val="00B050"/>
                </a:solidFill>
                <a:effectLst/>
                <a:uLnTx/>
                <a:uFillTx/>
                <a:latin typeface="Arial"/>
                <a:ea typeface="Arial"/>
                <a:cs typeface="Arial"/>
                <a:sym typeface="Arial"/>
              </a:rPr>
              <a:t>Constructive interference </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as wave 1 travels exactly one wavelength less than wave 2- waves meet in phase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25" name="Google Shape;425;p9"/>
          <p:cNvCxnSpPr>
            <a:stCxn id="423" idx="1"/>
            <a:endCxn id="419" idx="3"/>
          </p:cNvCxnSpPr>
          <p:nvPr/>
        </p:nvCxnSpPr>
        <p:spPr>
          <a:xfrm flipH="1">
            <a:off x="6288214" y="1934025"/>
            <a:ext cx="320400" cy="735900"/>
          </a:xfrm>
          <a:prstGeom prst="straightConnector1">
            <a:avLst/>
          </a:prstGeom>
          <a:noFill/>
          <a:ln w="9525" cap="flat" cmpd="sng">
            <a:solidFill>
              <a:schemeClr val="dk1"/>
            </a:solidFill>
            <a:prstDash val="solid"/>
            <a:round/>
            <a:headEnd type="none" w="sm" len="sm"/>
            <a:tailEnd type="triangle" w="med" len="med"/>
          </a:ln>
        </p:spPr>
      </p:cxnSp>
      <p:cxnSp>
        <p:nvCxnSpPr>
          <p:cNvPr id="426" name="Google Shape;426;p9"/>
          <p:cNvCxnSpPr>
            <a:stCxn id="422" idx="1"/>
            <a:endCxn id="418" idx="3"/>
          </p:cNvCxnSpPr>
          <p:nvPr/>
        </p:nvCxnSpPr>
        <p:spPr>
          <a:xfrm flipH="1">
            <a:off x="6271115" y="2958317"/>
            <a:ext cx="337500" cy="91200"/>
          </a:xfrm>
          <a:prstGeom prst="straightConnector1">
            <a:avLst/>
          </a:prstGeom>
          <a:noFill/>
          <a:ln w="9525" cap="flat" cmpd="sng">
            <a:solidFill>
              <a:schemeClr val="dk1"/>
            </a:solidFill>
            <a:prstDash val="solid"/>
            <a:round/>
            <a:headEnd type="none" w="sm" len="sm"/>
            <a:tailEnd type="triangle" w="med" len="med"/>
          </a:ln>
        </p:spPr>
      </p:cxnSp>
      <p:cxnSp>
        <p:nvCxnSpPr>
          <p:cNvPr id="427" name="Google Shape;427;p9"/>
          <p:cNvCxnSpPr>
            <a:stCxn id="424" idx="1"/>
            <a:endCxn id="421" idx="3"/>
          </p:cNvCxnSpPr>
          <p:nvPr/>
        </p:nvCxnSpPr>
        <p:spPr>
          <a:xfrm rot="10800000">
            <a:off x="6261816" y="3799927"/>
            <a:ext cx="346800" cy="192300"/>
          </a:xfrm>
          <a:prstGeom prst="straightConnector1">
            <a:avLst/>
          </a:prstGeom>
          <a:noFill/>
          <a:ln w="9525" cap="flat" cmpd="sng">
            <a:solidFill>
              <a:schemeClr val="dk1"/>
            </a:solidFill>
            <a:prstDash val="solid"/>
            <a:round/>
            <a:headEnd type="none" w="sm" len="sm"/>
            <a:tailEnd type="triangle" w="med" len="med"/>
          </a:ln>
        </p:spPr>
      </p:cxnSp>
      <p:pic>
        <p:nvPicPr>
          <p:cNvPr id="428" name="Google Shape;428;p9" descr="Mid-term. - ppt download"/>
          <p:cNvPicPr preferRelativeResize="0"/>
          <p:nvPr/>
        </p:nvPicPr>
        <p:blipFill rotWithShape="1">
          <a:blip r:embed="rId3">
            <a:alphaModFix/>
          </a:blip>
          <a:srcRect l="12175" t="34753" r="46362" b="20000"/>
          <a:stretch/>
        </p:blipFill>
        <p:spPr>
          <a:xfrm>
            <a:off x="318657" y="758526"/>
            <a:ext cx="5375242" cy="4399580"/>
          </a:xfrm>
          <a:prstGeom prst="rect">
            <a:avLst/>
          </a:prstGeom>
          <a:noFill/>
          <a:ln>
            <a:noFill/>
          </a:ln>
        </p:spPr>
      </p:pic>
    </p:spTree>
    <p:extLst>
      <p:ext uri="{BB962C8B-B14F-4D97-AF65-F5344CB8AC3E}">
        <p14:creationId xmlns:p14="http://schemas.microsoft.com/office/powerpoint/2010/main" val="2111771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
          <p:cNvPicPr preferRelativeResize="0"/>
          <p:nvPr/>
        </p:nvPicPr>
        <p:blipFill rotWithShape="1">
          <a:blip r:embed="rId3">
            <a:alphaModFix/>
          </a:blip>
          <a:srcRect l="11865" r="13083"/>
          <a:stretch/>
        </p:blipFill>
        <p:spPr>
          <a:xfrm>
            <a:off x="0" y="-4243"/>
            <a:ext cx="9144000" cy="5143500"/>
          </a:xfrm>
          <a:prstGeom prst="rect">
            <a:avLst/>
          </a:prstGeom>
          <a:noFill/>
          <a:ln>
            <a:noFill/>
          </a:ln>
        </p:spPr>
      </p:pic>
      <p:graphicFrame>
        <p:nvGraphicFramePr>
          <p:cNvPr id="361" name="Google Shape;361;p2"/>
          <p:cNvGraphicFramePr/>
          <p:nvPr/>
        </p:nvGraphicFramePr>
        <p:xfrm>
          <a:off x="1192936" y="1218719"/>
          <a:ext cx="1561775" cy="2789040"/>
        </p:xfrm>
        <a:graphic>
          <a:graphicData uri="http://schemas.openxmlformats.org/drawingml/2006/table">
            <a:tbl>
              <a:tblPr>
                <a:noFill/>
              </a:tblPr>
              <a:tblGrid>
                <a:gridCol w="1561775">
                  <a:extLst>
                    <a:ext uri="{9D8B030D-6E8A-4147-A177-3AD203B41FA5}">
                      <a16:colId xmlns:a16="http://schemas.microsoft.com/office/drawing/2014/main" val="20000"/>
                    </a:ext>
                  </a:extLst>
                </a:gridCol>
              </a:tblGrid>
              <a:tr h="61722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1. Development of practical skills in 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43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2. Foundations of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435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3. Forces and motion</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43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 Electrons, waves and photons</a:t>
                      </a:r>
                      <a:endParaRPr sz="1200" b="1" u="none" strike="noStrike" cap="none">
                        <a:solidFill>
                          <a:schemeClr val="lt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4343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5. Newtonian world and astrophysics</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435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6. Particles and medical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62" name="Google Shape;362;p2"/>
          <p:cNvSpPr txBox="1">
            <a:spLocks noGrp="1"/>
          </p:cNvSpPr>
          <p:nvPr>
            <p:ph type="ctrTitle"/>
          </p:nvPr>
        </p:nvSpPr>
        <p:spPr>
          <a:xfrm>
            <a:off x="329048" y="253688"/>
            <a:ext cx="5085116" cy="648675"/>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Clr>
                <a:srgbClr val="FFFF00"/>
              </a:buClr>
              <a:buSzPts val="1100"/>
              <a:buNone/>
            </a:pPr>
            <a:r>
              <a:rPr lang="en-GB" b="1">
                <a:solidFill>
                  <a:schemeClr val="lt1"/>
                </a:solidFill>
              </a:rPr>
              <a:t>A-Level Physics</a:t>
            </a:r>
            <a:endParaRPr/>
          </a:p>
        </p:txBody>
      </p:sp>
      <p:graphicFrame>
        <p:nvGraphicFramePr>
          <p:cNvPr id="363" name="Google Shape;363;p2"/>
          <p:cNvGraphicFramePr/>
          <p:nvPr/>
        </p:nvGraphicFramePr>
        <p:xfrm>
          <a:off x="3134236" y="1195499"/>
          <a:ext cx="1479950" cy="2026990"/>
        </p:xfrm>
        <a:graphic>
          <a:graphicData uri="http://schemas.openxmlformats.org/drawingml/2006/table">
            <a:tbl>
              <a:tblPr>
                <a:noFill/>
              </a:tblPr>
              <a:tblGrid>
                <a:gridCol w="1479950">
                  <a:extLst>
                    <a:ext uri="{9D8B030D-6E8A-4147-A177-3AD203B41FA5}">
                      <a16:colId xmlns:a16="http://schemas.microsoft.com/office/drawing/2014/main" val="20000"/>
                    </a:ext>
                  </a:extLst>
                </a:gridCol>
              </a:tblGrid>
              <a:tr h="281875">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4.1 Charge and current</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78300">
                <a:tc>
                  <a:txBody>
                    <a:bodyPr/>
                    <a:lstStyle/>
                    <a:p>
                      <a:pPr marL="0" marR="0" lvl="0" indent="0" algn="l" rtl="0">
                        <a:lnSpc>
                          <a:spcPct val="100000"/>
                        </a:lnSpc>
                        <a:spcBef>
                          <a:spcPts val="0"/>
                        </a:spcBef>
                        <a:spcAft>
                          <a:spcPts val="0"/>
                        </a:spcAft>
                        <a:buClr>
                          <a:schemeClr val="dk1"/>
                        </a:buClr>
                        <a:buSzPts val="300"/>
                        <a:buFont typeface="Arial"/>
                        <a:buNone/>
                      </a:pPr>
                      <a:r>
                        <a:rPr lang="en-GB" sz="1200" b="0" u="none" strike="noStrike" cap="none">
                          <a:solidFill>
                            <a:schemeClr val="dk1"/>
                          </a:solidFill>
                        </a:rPr>
                        <a:t>4.2 Energy, power and resistance</a:t>
                      </a:r>
                      <a:endParaRPr sz="1200" b="0" u="none" strike="noStrike" cap="none">
                        <a:solidFill>
                          <a:schemeClr val="dk1"/>
                        </a:solidFill>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4.3. Electrical circuits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550">
                <a:tc>
                  <a:txBody>
                    <a:bodyPr/>
                    <a:lstStyle/>
                    <a:p>
                      <a:pPr marL="0" marR="0" lvl="0" indent="0" algn="l" rtl="0">
                        <a:lnSpc>
                          <a:spcPct val="100000"/>
                        </a:lnSpc>
                        <a:spcBef>
                          <a:spcPts val="0"/>
                        </a:spcBef>
                        <a:spcAft>
                          <a:spcPts val="0"/>
                        </a:spcAft>
                        <a:buClr>
                          <a:schemeClr val="lt1"/>
                        </a:buClr>
                        <a:buSzPts val="300"/>
                        <a:buFont typeface="Arial"/>
                        <a:buNone/>
                      </a:pPr>
                      <a:r>
                        <a:rPr lang="en-GB" sz="1200" b="1" u="none" strike="noStrike" cap="none">
                          <a:solidFill>
                            <a:schemeClr val="lt1"/>
                          </a:solidFill>
                        </a:rPr>
                        <a:t>4.4. Waves</a:t>
                      </a:r>
                      <a:endParaRPr/>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r h="267050">
                <a:tc>
                  <a:txBody>
                    <a:bodyPr/>
                    <a:lstStyle/>
                    <a:p>
                      <a:pPr marL="0" marR="0" lvl="0" indent="0" algn="l" rtl="0">
                        <a:lnSpc>
                          <a:spcPct val="100000"/>
                        </a:lnSpc>
                        <a:spcBef>
                          <a:spcPts val="0"/>
                        </a:spcBef>
                        <a:spcAft>
                          <a:spcPts val="0"/>
                        </a:spcAft>
                        <a:buClr>
                          <a:srgbClr val="000000"/>
                        </a:buClr>
                        <a:buSzPts val="300"/>
                        <a:buFont typeface="Arial"/>
                        <a:buNone/>
                      </a:pPr>
                      <a:r>
                        <a:rPr lang="en-GB" sz="1200" u="none" strike="noStrike" cap="none"/>
                        <a:t>4.5 Quantum Physics</a:t>
                      </a:r>
                      <a:endParaRPr sz="1200" u="none" strike="noStrike" cap="none"/>
                    </a:p>
                  </a:txBody>
                  <a:tcPr marL="68600" marR="68600" marT="34300" marB="343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graphicFrame>
        <p:nvGraphicFramePr>
          <p:cNvPr id="364" name="Google Shape;364;p2"/>
          <p:cNvGraphicFramePr/>
          <p:nvPr/>
        </p:nvGraphicFramePr>
        <p:xfrm>
          <a:off x="5026285" y="1160294"/>
          <a:ext cx="2935575" cy="3507250"/>
        </p:xfrm>
        <a:graphic>
          <a:graphicData uri="http://schemas.openxmlformats.org/drawingml/2006/table">
            <a:tbl>
              <a:tblPr>
                <a:noFill/>
              </a:tblPr>
              <a:tblGrid>
                <a:gridCol w="2935575">
                  <a:extLst>
                    <a:ext uri="{9D8B030D-6E8A-4147-A177-3AD203B41FA5}">
                      <a16:colId xmlns:a16="http://schemas.microsoft.com/office/drawing/2014/main" val="20000"/>
                    </a:ext>
                  </a:extLst>
                </a:gridCol>
              </a:tblGrid>
              <a:tr h="3234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Introduction to waves </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926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Wave properties and oscilloscopes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926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Electromagnetic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90575">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Reflection and refraction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9265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Snell’s Law</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2775">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Total internal reflection</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921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Polarisation and intensity</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921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Superposition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92100">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a:solidFill>
                            <a:schemeClr val="dk1"/>
                          </a:solidFill>
                        </a:rPr>
                        <a:t>Diffraction of waves and interference</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Youngs Double slit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92100">
                <a:tc>
                  <a:txBody>
                    <a:bodyPr/>
                    <a:lstStyle/>
                    <a:p>
                      <a:pPr marL="0" marR="0" lvl="0" indent="0" algn="l" rtl="0">
                        <a:lnSpc>
                          <a:spcPct val="100000"/>
                        </a:lnSpc>
                        <a:spcBef>
                          <a:spcPts val="0"/>
                        </a:spcBef>
                        <a:spcAft>
                          <a:spcPts val="0"/>
                        </a:spcAft>
                        <a:buClr>
                          <a:schemeClr val="lt1"/>
                        </a:buClr>
                        <a:buSzPts val="1200"/>
                        <a:buFont typeface="Arial"/>
                        <a:buNone/>
                      </a:pPr>
                      <a:r>
                        <a:rPr lang="en-GB" sz="1200" b="1" u="none" strike="noStrike" cap="none">
                          <a:solidFill>
                            <a:schemeClr val="lt1"/>
                          </a:solidFill>
                        </a:rPr>
                        <a:t>Stationary vs. progressive waves</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10"/>
                  </a:ext>
                </a:extLst>
              </a:tr>
              <a:tr h="292100">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Measuring the speed of sound (PAG)</a:t>
                      </a:r>
                      <a:endParaRPr/>
                    </a:p>
                  </a:txBody>
                  <a:tcPr marL="21425" marR="21425" marT="14300" marB="1430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cxnSp>
        <p:nvCxnSpPr>
          <p:cNvPr id="365" name="Google Shape;365;p2"/>
          <p:cNvCxnSpPr/>
          <p:nvPr/>
        </p:nvCxnSpPr>
        <p:spPr>
          <a:xfrm>
            <a:off x="2744535" y="1369693"/>
            <a:ext cx="389700" cy="225"/>
          </a:xfrm>
          <a:prstGeom prst="straightConnector1">
            <a:avLst/>
          </a:prstGeom>
          <a:noFill/>
          <a:ln w="38100" cap="flat" cmpd="sng">
            <a:solidFill>
              <a:srgbClr val="FFFFFF"/>
            </a:solidFill>
            <a:prstDash val="solid"/>
            <a:round/>
            <a:headEnd type="none" w="sm" len="sm"/>
            <a:tailEnd type="triangle" w="lg" len="lg"/>
          </a:ln>
        </p:spPr>
      </p:cxnSp>
      <p:cxnSp>
        <p:nvCxnSpPr>
          <p:cNvPr id="366" name="Google Shape;366;p2"/>
          <p:cNvCxnSpPr/>
          <p:nvPr/>
        </p:nvCxnSpPr>
        <p:spPr>
          <a:xfrm>
            <a:off x="4614196" y="1396368"/>
            <a:ext cx="389700" cy="225"/>
          </a:xfrm>
          <a:prstGeom prst="straightConnector1">
            <a:avLst/>
          </a:prstGeom>
          <a:noFill/>
          <a:ln w="38100" cap="flat" cmpd="sng">
            <a:solidFill>
              <a:srgbClr val="FFFFFF"/>
            </a:solidFill>
            <a:prstDash val="solid"/>
            <a:round/>
            <a:headEnd type="none" w="sm" len="sm"/>
            <a:tailEnd type="triangle" w="lg" len="lg"/>
          </a:ln>
        </p:spPr>
      </p:cxnSp>
    </p:spTree>
    <p:extLst>
      <p:ext uri="{BB962C8B-B14F-4D97-AF65-F5344CB8AC3E}">
        <p14:creationId xmlns:p14="http://schemas.microsoft.com/office/powerpoint/2010/main" val="2025255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0"/>
        <p:cNvGrpSpPr/>
        <p:nvPr/>
      </p:nvGrpSpPr>
      <p:grpSpPr>
        <a:xfrm>
          <a:off x="0" y="0"/>
          <a:ext cx="0" cy="0"/>
          <a:chOff x="0" y="0"/>
          <a:chExt cx="0" cy="0"/>
        </a:xfrm>
      </p:grpSpPr>
      <p:pic>
        <p:nvPicPr>
          <p:cNvPr id="371" name="Google Shape;371;p3" descr="Other resolutions: 240 × 240"/>
          <p:cNvPicPr preferRelativeResize="0"/>
          <p:nvPr/>
        </p:nvPicPr>
        <p:blipFill rotWithShape="1">
          <a:blip r:embed="rId3">
            <a:alphaModFix/>
          </a:blip>
          <a:srcRect/>
          <a:stretch/>
        </p:blipFill>
        <p:spPr>
          <a:xfrm>
            <a:off x="1143000" y="0"/>
            <a:ext cx="6858000" cy="5319187"/>
          </a:xfrm>
          <a:prstGeom prst="rect">
            <a:avLst/>
          </a:prstGeom>
          <a:noFill/>
          <a:ln>
            <a:noFill/>
          </a:ln>
        </p:spPr>
      </p:pic>
      <p:sp>
        <p:nvSpPr>
          <p:cNvPr id="372" name="Google Shape;372;p3"/>
          <p:cNvSpPr/>
          <p:nvPr/>
        </p:nvSpPr>
        <p:spPr>
          <a:xfrm>
            <a:off x="658368" y="981844"/>
            <a:ext cx="7705344" cy="923174"/>
          </a:xfrm>
          <a:prstGeom prst="roundRect">
            <a:avLst>
              <a:gd name="adj" fmla="val 16667"/>
            </a:avLst>
          </a:prstGeom>
          <a:solidFill>
            <a:srgbClr val="64FF73">
              <a:alpha val="98431"/>
            </a:srgbClr>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how stationary waves are created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3"/>
          <p:cNvSpPr/>
          <p:nvPr/>
        </p:nvSpPr>
        <p:spPr>
          <a:xfrm>
            <a:off x="658368" y="2432485"/>
            <a:ext cx="7705344" cy="836382"/>
          </a:xfrm>
          <a:prstGeom prst="roundRect">
            <a:avLst>
              <a:gd name="adj" fmla="val 16667"/>
            </a:avLst>
          </a:prstGeom>
          <a:solidFill>
            <a:srgbClr val="C5D8F1"/>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features of stationary waves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3"/>
          <p:cNvSpPr/>
          <p:nvPr/>
        </p:nvSpPr>
        <p:spPr>
          <a:xfrm>
            <a:off x="658368" y="3743465"/>
            <a:ext cx="7705344" cy="836382"/>
          </a:xfrm>
          <a:prstGeom prst="roundRect">
            <a:avLst>
              <a:gd name="adj" fmla="val 16667"/>
            </a:avLst>
          </a:prstGeom>
          <a:solidFill>
            <a:srgbClr val="E5B8B7"/>
          </a:solidFill>
          <a:ln>
            <a:noFill/>
          </a:ln>
        </p:spPr>
        <p:txBody>
          <a:bodyPr spcFirstLastPara="1" wrap="square" lIns="68550" tIns="34275" rIns="68550" bIns="34275" anchor="ctr"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600"/>
              <a:buFont typeface="Comic Sans MS"/>
              <a:buNone/>
              <a:tabLst/>
              <a:defRPr/>
            </a:pPr>
            <a:r>
              <a:rPr kumimoji="0" lang="en-GB" sz="2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stationary waves in open and closed tubes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3"/>
          <p:cNvSpPr txBox="1">
            <a:spLocks noGrp="1"/>
          </p:cNvSpPr>
          <p:nvPr>
            <p:ph type="ctrTitle"/>
          </p:nvPr>
        </p:nvSpPr>
        <p:spPr>
          <a:xfrm>
            <a:off x="258503" y="143763"/>
            <a:ext cx="8513708" cy="560130"/>
          </a:xfrm>
          <a:prstGeom prst="rect">
            <a:avLst/>
          </a:prstGeom>
          <a:solidFill>
            <a:srgbClr val="1C4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800"/>
              <a:buNone/>
            </a:pPr>
            <a:r>
              <a:rPr lang="en-GB" sz="3200">
                <a:solidFill>
                  <a:srgbClr val="FFFFFF"/>
                </a:solidFill>
                <a:latin typeface="Comic Sans MS"/>
                <a:ea typeface="Comic Sans MS"/>
                <a:cs typeface="Comic Sans MS"/>
                <a:sym typeface="Comic Sans MS"/>
              </a:rPr>
              <a:t>Stationary and progressive waves</a:t>
            </a:r>
            <a:endParaRPr/>
          </a:p>
        </p:txBody>
      </p:sp>
    </p:spTree>
    <p:extLst>
      <p:ext uri="{BB962C8B-B14F-4D97-AF65-F5344CB8AC3E}">
        <p14:creationId xmlns:p14="http://schemas.microsoft.com/office/powerpoint/2010/main" val="374367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4"/>
          <p:cNvSpPr txBox="1"/>
          <p:nvPr/>
        </p:nvSpPr>
        <p:spPr>
          <a:xfrm>
            <a:off x="0" y="1"/>
            <a:ext cx="9144000" cy="276975"/>
          </a:xfrm>
          <a:prstGeom prst="rect">
            <a:avLst/>
          </a:prstGeom>
          <a:solidFill>
            <a:srgbClr val="84FE72">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how a stationary wave is created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381" name="Google Shape;381;p4"/>
          <p:cNvSpPr txBox="1"/>
          <p:nvPr/>
        </p:nvSpPr>
        <p:spPr>
          <a:xfrm>
            <a:off x="505690" y="307307"/>
            <a:ext cx="8132619" cy="867640"/>
          </a:xfrm>
          <a:prstGeom prst="rect">
            <a:avLst/>
          </a:prstGeom>
          <a:noFill/>
          <a:ln>
            <a:noFill/>
          </a:ln>
        </p:spPr>
        <p:txBody>
          <a:bodyPr spcFirstLastPara="1" wrap="square" lIns="68550" tIns="34250" rIns="68550" bIns="3425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The </a:t>
            </a:r>
            <a:r>
              <a:rPr kumimoji="0" lang="en-GB" sz="1800" b="0" i="0" u="none" strike="noStrike" kern="0" cap="none" spc="0" normalizeH="0" baseline="0" noProof="0">
                <a:ln>
                  <a:noFill/>
                </a:ln>
                <a:solidFill>
                  <a:srgbClr val="0070C0"/>
                </a:solidFill>
                <a:effectLst/>
                <a:uLnTx/>
                <a:uFillTx/>
                <a:latin typeface="Comic Sans MS"/>
                <a:ea typeface="Comic Sans MS"/>
                <a:cs typeface="Comic Sans MS"/>
                <a:sym typeface="Comic Sans MS"/>
              </a:rPr>
              <a:t>blue</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line represents the initial wave, this is reflected back at a boundary, creating the </a:t>
            </a:r>
            <a:r>
              <a:rPr kumimoji="0" lang="en-GB" sz="1800" b="0" i="0" u="none" strike="noStrike" kern="0" cap="none" spc="0" normalizeH="0" baseline="0" noProof="0">
                <a:ln>
                  <a:noFill/>
                </a:ln>
                <a:solidFill>
                  <a:srgbClr val="FF0000"/>
                </a:solidFill>
                <a:effectLst/>
                <a:uLnTx/>
                <a:uFillTx/>
                <a:latin typeface="Comic Sans MS"/>
                <a:ea typeface="Comic Sans MS"/>
                <a:cs typeface="Comic Sans MS"/>
                <a:sym typeface="Comic Sans MS"/>
              </a:rPr>
              <a:t>red</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wave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82" name="Google Shape;382;p4" descr="content Standing wave fala content,Standing,wave discover-standing wave GIF"/>
          <p:cNvPicPr preferRelativeResize="0"/>
          <p:nvPr/>
        </p:nvPicPr>
        <p:blipFill rotWithShape="1">
          <a:blip r:embed="rId3">
            <a:alphaModFix/>
          </a:blip>
          <a:srcRect/>
          <a:stretch/>
        </p:blipFill>
        <p:spPr>
          <a:xfrm>
            <a:off x="185733" y="1174947"/>
            <a:ext cx="8369685" cy="2793605"/>
          </a:xfrm>
          <a:prstGeom prst="rect">
            <a:avLst/>
          </a:prstGeom>
          <a:noFill/>
          <a:ln>
            <a:noFill/>
          </a:ln>
        </p:spPr>
      </p:pic>
      <p:sp>
        <p:nvSpPr>
          <p:cNvPr id="383" name="Google Shape;383;p4"/>
          <p:cNvSpPr txBox="1"/>
          <p:nvPr/>
        </p:nvSpPr>
        <p:spPr>
          <a:xfrm>
            <a:off x="374072" y="3916416"/>
            <a:ext cx="8132619" cy="867640"/>
          </a:xfrm>
          <a:prstGeom prst="rect">
            <a:avLst/>
          </a:prstGeom>
          <a:noFill/>
          <a:ln>
            <a:noFill/>
          </a:ln>
        </p:spPr>
        <p:txBody>
          <a:bodyPr spcFirstLastPara="1" wrap="square" lIns="68550" tIns="34250" rIns="68550" bIns="3425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450"/>
              <a:buFont typeface="Comic Sans MS"/>
              <a:buNone/>
              <a:tabLst/>
              <a:defRPr/>
            </a:pP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The </a:t>
            </a:r>
            <a:r>
              <a:rPr kumimoji="0" lang="en-GB" sz="1800" b="0" i="0" u="none" strike="noStrike" kern="0" cap="none" spc="0" normalizeH="0" baseline="0" noProof="0">
                <a:ln>
                  <a:noFill/>
                </a:ln>
                <a:solidFill>
                  <a:srgbClr val="0070C0"/>
                </a:solidFill>
                <a:effectLst/>
                <a:uLnTx/>
                <a:uFillTx/>
                <a:latin typeface="Comic Sans MS"/>
                <a:ea typeface="Comic Sans MS"/>
                <a:cs typeface="Comic Sans MS"/>
                <a:sym typeface="Comic Sans MS"/>
              </a:rPr>
              <a:t>blue</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wave and </a:t>
            </a:r>
            <a:r>
              <a:rPr kumimoji="0" lang="en-GB" sz="1800" b="0" i="0" u="none" strike="noStrike" kern="0" cap="none" spc="0" normalizeH="0" baseline="0" noProof="0">
                <a:ln>
                  <a:noFill/>
                </a:ln>
                <a:solidFill>
                  <a:srgbClr val="FF0000"/>
                </a:solidFill>
                <a:effectLst/>
                <a:uLnTx/>
                <a:uFillTx/>
                <a:latin typeface="Comic Sans MS"/>
                <a:ea typeface="Comic Sans MS"/>
                <a:cs typeface="Comic Sans MS"/>
                <a:sym typeface="Comic Sans MS"/>
              </a:rPr>
              <a:t>red</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wave then superimpose causing destructive and constructive interference and a resulting stationary wave (the </a:t>
            </a:r>
            <a:r>
              <a:rPr kumimoji="0" lang="en-GB" sz="1800" b="1" i="0" u="none" strike="noStrike" kern="0" cap="none" spc="0" normalizeH="0" baseline="0" noProof="0">
                <a:ln>
                  <a:noFill/>
                </a:ln>
                <a:solidFill>
                  <a:srgbClr val="000000"/>
                </a:solidFill>
                <a:effectLst/>
                <a:uLnTx/>
                <a:uFillTx/>
                <a:latin typeface="Comic Sans MS"/>
                <a:ea typeface="Comic Sans MS"/>
                <a:cs typeface="Comic Sans MS"/>
                <a:sym typeface="Comic Sans MS"/>
              </a:rPr>
              <a:t>black</a:t>
            </a:r>
            <a:r>
              <a:rPr kumimoji="0" lang="en-GB" sz="1800" b="0" i="0" u="none" strike="noStrike" kern="0" cap="none" spc="0" normalizeH="0" baseline="0" noProof="0">
                <a:ln>
                  <a:noFill/>
                </a:ln>
                <a:solidFill>
                  <a:srgbClr val="000000"/>
                </a:solidFill>
                <a:effectLst/>
                <a:uLnTx/>
                <a:uFillTx/>
                <a:latin typeface="Comic Sans MS"/>
                <a:ea typeface="Comic Sans MS"/>
                <a:cs typeface="Comic Sans MS"/>
                <a:sym typeface="Comic Sans MS"/>
              </a:rPr>
              <a:t> wave)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0012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5"/>
          <p:cNvSpPr txBox="1"/>
          <p:nvPr/>
        </p:nvSpPr>
        <p:spPr>
          <a:xfrm>
            <a:off x="0" y="2"/>
            <a:ext cx="9144000" cy="233904"/>
          </a:xfrm>
          <a:prstGeom prst="rect">
            <a:avLst/>
          </a:prstGeom>
          <a:solidFill>
            <a:srgbClr val="C5D8F1">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features of stationary waves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pic>
        <p:nvPicPr>
          <p:cNvPr id="389" name="Google Shape;389;p5" descr="The Open Door Web Site : IB Physics : WAVES : DOPPLER ANIMATION MOVING  SOURCE"/>
          <p:cNvPicPr preferRelativeResize="0"/>
          <p:nvPr/>
        </p:nvPicPr>
        <p:blipFill rotWithShape="1">
          <a:blip r:embed="rId3">
            <a:alphaModFix/>
          </a:blip>
          <a:srcRect/>
          <a:stretch/>
        </p:blipFill>
        <p:spPr>
          <a:xfrm>
            <a:off x="1314450" y="450056"/>
            <a:ext cx="6761560" cy="4630198"/>
          </a:xfrm>
          <a:prstGeom prst="rect">
            <a:avLst/>
          </a:prstGeom>
          <a:noFill/>
          <a:ln>
            <a:noFill/>
          </a:ln>
        </p:spPr>
      </p:pic>
      <p:sp>
        <p:nvSpPr>
          <p:cNvPr id="390" name="Google Shape;390;p5"/>
          <p:cNvSpPr txBox="1"/>
          <p:nvPr/>
        </p:nvSpPr>
        <p:spPr>
          <a:xfrm>
            <a:off x="5333999" y="233906"/>
            <a:ext cx="313805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Destructive interference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5"/>
          <p:cNvSpPr txBox="1"/>
          <p:nvPr/>
        </p:nvSpPr>
        <p:spPr>
          <a:xfrm>
            <a:off x="5514109" y="3207326"/>
            <a:ext cx="3138055"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Constructive interference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92" name="Google Shape;392;p5"/>
          <p:cNvCxnSpPr>
            <a:stCxn id="390" idx="1"/>
          </p:cNvCxnSpPr>
          <p:nvPr/>
        </p:nvCxnSpPr>
        <p:spPr>
          <a:xfrm flipH="1">
            <a:off x="4766099" y="387794"/>
            <a:ext cx="567900" cy="153900"/>
          </a:xfrm>
          <a:prstGeom prst="straightConnector1">
            <a:avLst/>
          </a:prstGeom>
          <a:noFill/>
          <a:ln w="9525" cap="flat" cmpd="sng">
            <a:solidFill>
              <a:schemeClr val="dk1"/>
            </a:solidFill>
            <a:prstDash val="solid"/>
            <a:round/>
            <a:headEnd type="none" w="sm" len="sm"/>
            <a:tailEnd type="triangle" w="med" len="med"/>
          </a:ln>
        </p:spPr>
      </p:cxnSp>
      <p:cxnSp>
        <p:nvCxnSpPr>
          <p:cNvPr id="393" name="Google Shape;393;p5"/>
          <p:cNvCxnSpPr/>
          <p:nvPr/>
        </p:nvCxnSpPr>
        <p:spPr>
          <a:xfrm rot="10800000">
            <a:off x="4695230" y="3207326"/>
            <a:ext cx="818879" cy="153889"/>
          </a:xfrm>
          <a:prstGeom prst="straightConnector1">
            <a:avLst/>
          </a:prstGeom>
          <a:noFill/>
          <a:ln w="9525" cap="flat" cmpd="sng">
            <a:solidFill>
              <a:schemeClr val="dk1"/>
            </a:solidFill>
            <a:prstDash val="solid"/>
            <a:round/>
            <a:headEnd type="none" w="sm" len="sm"/>
            <a:tailEnd type="triangle" w="med" len="med"/>
          </a:ln>
        </p:spPr>
      </p:cxnSp>
    </p:spTree>
    <p:extLst>
      <p:ext uri="{BB962C8B-B14F-4D97-AF65-F5344CB8AC3E}">
        <p14:creationId xmlns:p14="http://schemas.microsoft.com/office/powerpoint/2010/main" val="365523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125640" y="951158"/>
            <a:ext cx="3608160" cy="2659275"/>
          </a:xfrm>
          <a:prstGeom prst="rect">
            <a:avLst/>
          </a:prstGeom>
          <a:noFill/>
          <a:ln>
            <a:noFill/>
          </a:ln>
        </p:spPr>
        <p:txBody>
          <a:bodyPr lIns="68569" tIns="34275" rIns="68569" bIns="34275" anchor="t" anchorCtr="0">
            <a:noAutofit/>
          </a:bodyPr>
          <a:lstStyle/>
          <a:p>
            <a:pPr marL="0" indent="0">
              <a:lnSpc>
                <a:spcPct val="90000"/>
              </a:lnSpc>
              <a:spcBef>
                <a:spcPts val="444"/>
              </a:spcBef>
              <a:buClr>
                <a:srgbClr val="FFFF00"/>
              </a:buClr>
              <a:buSzPct val="25000"/>
              <a:buNone/>
            </a:pPr>
            <a:r>
              <a:rPr lang="en-GB" sz="2220" dirty="0">
                <a:solidFill>
                  <a:srgbClr val="FFFF00"/>
                </a:solidFill>
              </a:rPr>
              <a:t>Transverse</a:t>
            </a:r>
            <a:r>
              <a:rPr lang="en-GB" sz="2220" dirty="0">
                <a:solidFill>
                  <a:srgbClr val="FFFFFF"/>
                </a:solidFill>
              </a:rPr>
              <a:t> waves go either </a:t>
            </a:r>
            <a:r>
              <a:rPr lang="en-GB" sz="2220" dirty="0">
                <a:solidFill>
                  <a:srgbClr val="FFFF00"/>
                </a:solidFill>
              </a:rPr>
              <a:t>side to side</a:t>
            </a:r>
            <a:r>
              <a:rPr lang="en-GB" sz="2220" dirty="0">
                <a:solidFill>
                  <a:srgbClr val="FFFFFF"/>
                </a:solidFill>
              </a:rPr>
              <a:t> or </a:t>
            </a:r>
            <a:r>
              <a:rPr lang="en-GB" sz="2220" dirty="0">
                <a:solidFill>
                  <a:srgbClr val="FFFF00"/>
                </a:solidFill>
              </a:rPr>
              <a:t>up and down</a:t>
            </a:r>
            <a:r>
              <a:rPr lang="en-GB" sz="2220" dirty="0">
                <a:solidFill>
                  <a:srgbClr val="FFFFFF"/>
                </a:solidFill>
              </a:rPr>
              <a:t> perpendicular to the direction of energy movement</a:t>
            </a:r>
          </a:p>
          <a:p>
            <a:pPr marL="0" indent="0">
              <a:lnSpc>
                <a:spcPct val="90000"/>
              </a:lnSpc>
              <a:spcBef>
                <a:spcPts val="444"/>
              </a:spcBef>
              <a:buClr>
                <a:srgbClr val="FFFF00"/>
              </a:buClr>
              <a:buSzPct val="25000"/>
              <a:buNone/>
            </a:pPr>
            <a:endParaRPr sz="2220" dirty="0">
              <a:solidFill>
                <a:srgbClr val="FFFFFF"/>
              </a:solidFill>
            </a:endParaRPr>
          </a:p>
          <a:p>
            <a:pPr marL="0" indent="0">
              <a:lnSpc>
                <a:spcPct val="90000"/>
              </a:lnSpc>
              <a:spcBef>
                <a:spcPts val="444"/>
              </a:spcBef>
              <a:buClr>
                <a:srgbClr val="FFFF00"/>
              </a:buClr>
              <a:buSzPct val="25000"/>
              <a:buNone/>
            </a:pPr>
            <a:r>
              <a:rPr lang="en-GB" sz="2220" dirty="0">
                <a:solidFill>
                  <a:srgbClr val="FFFF00"/>
                </a:solidFill>
              </a:rPr>
              <a:t>Longitudinal</a:t>
            </a:r>
            <a:r>
              <a:rPr lang="en-GB" sz="2220" dirty="0">
                <a:solidFill>
                  <a:srgbClr val="FFFFFF"/>
                </a:solidFill>
              </a:rPr>
              <a:t> waves go </a:t>
            </a:r>
            <a:r>
              <a:rPr lang="en-GB" sz="2220" dirty="0">
                <a:solidFill>
                  <a:srgbClr val="FFFF00"/>
                </a:solidFill>
              </a:rPr>
              <a:t>backwards and forwards </a:t>
            </a:r>
            <a:r>
              <a:rPr lang="en-GB" sz="2220" dirty="0">
                <a:solidFill>
                  <a:srgbClr val="FFFFFF"/>
                </a:solidFill>
              </a:rPr>
              <a:t>a</a:t>
            </a:r>
            <a:r>
              <a:rPr lang="en-GB" sz="2220" i="1" dirty="0">
                <a:solidFill>
                  <a:srgbClr val="FFFFFF"/>
                </a:solidFill>
              </a:rPr>
              <a:t>long</a:t>
            </a:r>
            <a:r>
              <a:rPr lang="en-GB" sz="2220" dirty="0">
                <a:solidFill>
                  <a:srgbClr val="FFFFFF"/>
                </a:solidFill>
              </a:rPr>
              <a:t> the wave in the same direction as the energy transfer</a:t>
            </a:r>
          </a:p>
          <a:p>
            <a:pPr indent="-257175">
              <a:lnSpc>
                <a:spcPct val="90000"/>
              </a:lnSpc>
              <a:spcBef>
                <a:spcPts val="444"/>
              </a:spcBef>
              <a:buClr>
                <a:schemeClr val="lt1"/>
              </a:buClr>
              <a:buSzPct val="25000"/>
              <a:buNone/>
            </a:pPr>
            <a:endParaRPr sz="2220" dirty="0">
              <a:solidFill>
                <a:srgbClr val="FFFFFF"/>
              </a:solidFill>
            </a:endParaRPr>
          </a:p>
        </p:txBody>
      </p:sp>
      <p:pic>
        <p:nvPicPr>
          <p:cNvPr id="214" name="Shape 214" descr="transverse-longitudinal-wave-o.gif"/>
          <p:cNvPicPr preferRelativeResize="0"/>
          <p:nvPr/>
        </p:nvPicPr>
        <p:blipFill rotWithShape="1">
          <a:blip r:embed="rId3">
            <a:alphaModFix/>
          </a:blip>
          <a:srcRect t="16323" b="13990"/>
          <a:stretch/>
        </p:blipFill>
        <p:spPr>
          <a:xfrm>
            <a:off x="3818465" y="1006576"/>
            <a:ext cx="5109841" cy="2789564"/>
          </a:xfrm>
          <a:prstGeom prst="rect">
            <a:avLst/>
          </a:prstGeom>
          <a:noFill/>
          <a:ln>
            <a:noFill/>
          </a:ln>
        </p:spPr>
      </p:pic>
      <p:cxnSp>
        <p:nvCxnSpPr>
          <p:cNvPr id="215" name="Shape 215"/>
          <p:cNvCxnSpPr>
            <a:cxnSpLocks/>
          </p:cNvCxnSpPr>
          <p:nvPr/>
        </p:nvCxnSpPr>
        <p:spPr>
          <a:xfrm>
            <a:off x="4138117" y="3976255"/>
            <a:ext cx="4631810" cy="0"/>
          </a:xfrm>
          <a:prstGeom prst="straightConnector1">
            <a:avLst/>
          </a:prstGeom>
          <a:noFill/>
          <a:ln w="38100" cap="flat" cmpd="sng">
            <a:solidFill>
              <a:srgbClr val="00FFFF"/>
            </a:solidFill>
            <a:prstDash val="solid"/>
            <a:round/>
            <a:headEnd type="none" w="lg" len="lg"/>
            <a:tailEnd type="triangle" w="lg" len="lg"/>
          </a:ln>
        </p:spPr>
      </p:cxnSp>
      <p:sp>
        <p:nvSpPr>
          <p:cNvPr id="216" name="Shape 216"/>
          <p:cNvSpPr txBox="1">
            <a:spLocks noGrp="1"/>
          </p:cNvSpPr>
          <p:nvPr>
            <p:ph type="body" idx="1"/>
          </p:nvPr>
        </p:nvSpPr>
        <p:spPr>
          <a:xfrm>
            <a:off x="4966855" y="4050901"/>
            <a:ext cx="3005055" cy="512549"/>
          </a:xfrm>
          <a:prstGeom prst="rect">
            <a:avLst/>
          </a:prstGeom>
          <a:noFill/>
          <a:ln>
            <a:noFill/>
          </a:ln>
        </p:spPr>
        <p:txBody>
          <a:bodyPr lIns="68569" tIns="34275" rIns="68569" bIns="34275" anchor="t" anchorCtr="0">
            <a:noAutofit/>
          </a:bodyPr>
          <a:lstStyle/>
          <a:p>
            <a:pPr indent="-257175">
              <a:lnSpc>
                <a:spcPct val="90000"/>
              </a:lnSpc>
              <a:spcBef>
                <a:spcPts val="444"/>
              </a:spcBef>
              <a:buClr>
                <a:schemeClr val="lt1"/>
              </a:buClr>
              <a:buSzPct val="25000"/>
              <a:buNone/>
            </a:pPr>
            <a:r>
              <a:rPr lang="en-GB" sz="1600" dirty="0">
                <a:solidFill>
                  <a:srgbClr val="FFFFFF"/>
                </a:solidFill>
              </a:rPr>
              <a:t>Direction of energy movement</a:t>
            </a:r>
          </a:p>
        </p:txBody>
      </p:sp>
      <p:sp>
        <p:nvSpPr>
          <p:cNvPr id="9" name="Shape 202">
            <a:extLst>
              <a:ext uri="{FF2B5EF4-FFF2-40B4-BE49-F238E27FC236}">
                <a16:creationId xmlns:a16="http://schemas.microsoft.com/office/drawing/2014/main" id="{8F166B55-4550-422F-8EC0-5DD0B4D0870E}"/>
              </a:ext>
            </a:extLst>
          </p:cNvPr>
          <p:cNvSpPr txBox="1"/>
          <p:nvPr/>
        </p:nvSpPr>
        <p:spPr>
          <a:xfrm>
            <a:off x="0" y="1"/>
            <a:ext cx="9144000" cy="276974"/>
          </a:xfrm>
          <a:prstGeom prst="rect">
            <a:avLst/>
          </a:prstGeom>
          <a:solidFill>
            <a:srgbClr val="CCFFCC"/>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Describe the differences between types of waves</a:t>
            </a:r>
          </a:p>
          <a:p>
            <a:pPr defTabSz="685800">
              <a:buSzPct val="25000"/>
            </a:pPr>
            <a:endParaRPr lang="en-GB" sz="1350" b="1" dirty="0">
              <a:latin typeface="Comic Sans MS"/>
              <a:ea typeface="Comic Sans MS"/>
              <a:cs typeface="Comic Sans MS"/>
              <a:sym typeface="Comic Sans M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6"/>
          <p:cNvPicPr preferRelativeResize="0"/>
          <p:nvPr/>
        </p:nvPicPr>
        <p:blipFill rotWithShape="1">
          <a:blip r:embed="rId3">
            <a:alphaModFix/>
          </a:blip>
          <a:srcRect l="4376" t="62229" r="1141" b="4732"/>
          <a:stretch/>
        </p:blipFill>
        <p:spPr>
          <a:xfrm>
            <a:off x="1014843" y="2426912"/>
            <a:ext cx="7095565" cy="1860882"/>
          </a:xfrm>
          <a:prstGeom prst="rect">
            <a:avLst/>
          </a:prstGeom>
          <a:noFill/>
          <a:ln>
            <a:noFill/>
          </a:ln>
        </p:spPr>
      </p:pic>
      <p:pic>
        <p:nvPicPr>
          <p:cNvPr id="399" name="Google Shape;399;p6"/>
          <p:cNvPicPr preferRelativeResize="0"/>
          <p:nvPr/>
        </p:nvPicPr>
        <p:blipFill rotWithShape="1">
          <a:blip r:embed="rId3">
            <a:alphaModFix/>
          </a:blip>
          <a:srcRect l="4376" t="22448" r="1141" b="47601"/>
          <a:stretch/>
        </p:blipFill>
        <p:spPr>
          <a:xfrm>
            <a:off x="1014843" y="740008"/>
            <a:ext cx="7095565" cy="1686905"/>
          </a:xfrm>
          <a:prstGeom prst="rect">
            <a:avLst/>
          </a:prstGeom>
          <a:noFill/>
          <a:ln>
            <a:noFill/>
          </a:ln>
        </p:spPr>
      </p:pic>
      <p:sp>
        <p:nvSpPr>
          <p:cNvPr id="400" name="Google Shape;400;p6"/>
          <p:cNvSpPr txBox="1"/>
          <p:nvPr/>
        </p:nvSpPr>
        <p:spPr>
          <a:xfrm>
            <a:off x="0" y="2"/>
            <a:ext cx="9144000" cy="233904"/>
          </a:xfrm>
          <a:prstGeom prst="rect">
            <a:avLst/>
          </a:prstGeom>
          <a:solidFill>
            <a:srgbClr val="BEDCFE">
              <a:alpha val="98823"/>
            </a:srgbClr>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features of stationary waves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a:p>
            <a:pPr marL="0" marR="0" lvl="0" indent="0" algn="l" defTabSz="914400" rtl="0" eaLnBrk="1" fontAlgn="auto" latinLnBrk="0" hangingPunct="1">
              <a:lnSpc>
                <a:spcPct val="100000"/>
              </a:lnSpc>
              <a:spcBef>
                <a:spcPts val="480"/>
              </a:spcBef>
              <a:spcAft>
                <a:spcPts val="0"/>
              </a:spcAft>
              <a:buClr>
                <a:srgbClr val="000000"/>
              </a:buClr>
              <a:buSzPts val="338"/>
              <a:buFont typeface="Arial"/>
              <a:buNone/>
              <a:tabLst/>
              <a:defRPr/>
            </a:pPr>
            <a:endParaRPr kumimoji="0" sz="135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3790453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7"/>
          <p:cNvSpPr txBox="1">
            <a:spLocks noGrp="1"/>
          </p:cNvSpPr>
          <p:nvPr>
            <p:ph type="title"/>
          </p:nvPr>
        </p:nvSpPr>
        <p:spPr>
          <a:xfrm>
            <a:off x="35227" y="461343"/>
            <a:ext cx="8836524" cy="559343"/>
          </a:xfrm>
          <a:prstGeom prst="rect">
            <a:avLst/>
          </a:prstGeom>
          <a:noFill/>
          <a:ln>
            <a:noFill/>
          </a:ln>
        </p:spPr>
        <p:txBody>
          <a:bodyPr spcFirstLastPara="1" wrap="square" lIns="68550" tIns="34250" rIns="68550" bIns="34250" anchor="ctr" anchorCtr="0">
            <a:noAutofit/>
          </a:bodyPr>
          <a:lstStyle/>
          <a:p>
            <a:pPr marL="0" lvl="0" indent="0" algn="l" rtl="0">
              <a:lnSpc>
                <a:spcPct val="100000"/>
              </a:lnSpc>
              <a:spcBef>
                <a:spcPts val="0"/>
              </a:spcBef>
              <a:spcAft>
                <a:spcPts val="0"/>
              </a:spcAft>
              <a:buClr>
                <a:schemeClr val="lt1"/>
              </a:buClr>
              <a:buSzPts val="450"/>
              <a:buNone/>
            </a:pPr>
            <a:r>
              <a:rPr lang="en-GB" sz="1800">
                <a:solidFill>
                  <a:srgbClr val="000000"/>
                </a:solidFill>
              </a:rPr>
              <a:t>Stationary waves form harmonics where the length between fixed points equals the exact length between 2 or more nodes. The first harmonic forms at the </a:t>
            </a:r>
            <a:r>
              <a:rPr lang="en-GB" sz="1800" i="1">
                <a:solidFill>
                  <a:srgbClr val="000000"/>
                </a:solidFill>
              </a:rPr>
              <a:t>fundamental frequency  </a:t>
            </a:r>
            <a:endParaRPr/>
          </a:p>
        </p:txBody>
      </p:sp>
      <p:pic>
        <p:nvPicPr>
          <p:cNvPr id="406" name="Google Shape;406;p7"/>
          <p:cNvPicPr preferRelativeResize="0"/>
          <p:nvPr/>
        </p:nvPicPr>
        <p:blipFill rotWithShape="1">
          <a:blip r:embed="rId3">
            <a:alphaModFix/>
          </a:blip>
          <a:srcRect/>
          <a:stretch/>
        </p:blipFill>
        <p:spPr>
          <a:xfrm>
            <a:off x="1969445" y="1414354"/>
            <a:ext cx="4341302" cy="3604291"/>
          </a:xfrm>
          <a:prstGeom prst="rect">
            <a:avLst/>
          </a:prstGeom>
          <a:noFill/>
          <a:ln>
            <a:noFill/>
          </a:ln>
        </p:spPr>
      </p:pic>
      <p:sp>
        <p:nvSpPr>
          <p:cNvPr id="407" name="Google Shape;407;p7"/>
          <p:cNvSpPr txBox="1"/>
          <p:nvPr/>
        </p:nvSpPr>
        <p:spPr>
          <a:xfrm>
            <a:off x="0" y="0"/>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stationary waves in open and closed tubes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7"/>
          <p:cNvSpPr txBox="1"/>
          <p:nvPr/>
        </p:nvSpPr>
        <p:spPr>
          <a:xfrm>
            <a:off x="6470074" y="1414354"/>
            <a:ext cx="477982"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½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9" name="Google Shape;409;p7"/>
          <p:cNvSpPr txBox="1"/>
          <p:nvPr/>
        </p:nvSpPr>
        <p:spPr>
          <a:xfrm>
            <a:off x="6470074" y="2405814"/>
            <a:ext cx="6996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1½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0" name="Google Shape;410;p7"/>
          <p:cNvSpPr txBox="1"/>
          <p:nvPr/>
        </p:nvSpPr>
        <p:spPr>
          <a:xfrm>
            <a:off x="6470074" y="2909346"/>
            <a:ext cx="4779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2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1" name="Google Shape;411;p7"/>
          <p:cNvSpPr txBox="1"/>
          <p:nvPr/>
        </p:nvSpPr>
        <p:spPr>
          <a:xfrm>
            <a:off x="6470074" y="3412878"/>
            <a:ext cx="6234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2½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2" name="Google Shape;412;p7"/>
          <p:cNvSpPr txBox="1"/>
          <p:nvPr/>
        </p:nvSpPr>
        <p:spPr>
          <a:xfrm>
            <a:off x="6470074" y="3907841"/>
            <a:ext cx="4779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3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3" name="Google Shape;413;p7"/>
          <p:cNvSpPr txBox="1"/>
          <p:nvPr/>
        </p:nvSpPr>
        <p:spPr>
          <a:xfrm>
            <a:off x="6470073" y="4392076"/>
            <a:ext cx="8799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3½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14" name="Google Shape;414;p7"/>
          <p:cNvSpPr txBox="1"/>
          <p:nvPr/>
        </p:nvSpPr>
        <p:spPr>
          <a:xfrm>
            <a:off x="6470074" y="1910086"/>
            <a:ext cx="4779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1</a:t>
            </a: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08298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pic>
        <p:nvPicPr>
          <p:cNvPr id="419" name="Google Shape;419;p8"/>
          <p:cNvPicPr preferRelativeResize="0"/>
          <p:nvPr/>
        </p:nvPicPr>
        <p:blipFill rotWithShape="1">
          <a:blip r:embed="rId3">
            <a:alphaModFix/>
          </a:blip>
          <a:srcRect/>
          <a:stretch/>
        </p:blipFill>
        <p:spPr>
          <a:xfrm>
            <a:off x="1132891" y="562801"/>
            <a:ext cx="6614220" cy="4270771"/>
          </a:xfrm>
          <a:prstGeom prst="rect">
            <a:avLst/>
          </a:prstGeom>
          <a:noFill/>
          <a:ln>
            <a:noFill/>
          </a:ln>
        </p:spPr>
      </p:pic>
      <p:sp>
        <p:nvSpPr>
          <p:cNvPr id="420" name="Google Shape;420;p8"/>
          <p:cNvSpPr/>
          <p:nvPr/>
        </p:nvSpPr>
        <p:spPr>
          <a:xfrm>
            <a:off x="3798582" y="1483249"/>
            <a:ext cx="1019432" cy="3438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 name="Google Shape;421;p8"/>
          <p:cNvSpPr txBox="1"/>
          <p:nvPr/>
        </p:nvSpPr>
        <p:spPr>
          <a:xfrm>
            <a:off x="0" y="-4464"/>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stationary waves in open and closed tubes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
        <p:nvSpPr>
          <p:cNvPr id="422" name="Google Shape;422;p8"/>
          <p:cNvSpPr/>
          <p:nvPr/>
        </p:nvSpPr>
        <p:spPr>
          <a:xfrm>
            <a:off x="986109" y="663562"/>
            <a:ext cx="1019432" cy="41700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472628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9"/>
          <p:cNvSpPr txBox="1"/>
          <p:nvPr/>
        </p:nvSpPr>
        <p:spPr>
          <a:xfrm>
            <a:off x="0" y="-4464"/>
            <a:ext cx="9144000" cy="276999"/>
          </a:xfrm>
          <a:prstGeom prst="rect">
            <a:avLst/>
          </a:prstGeom>
          <a:solidFill>
            <a:srgbClr val="EAD1DC"/>
          </a:solidFill>
          <a:ln>
            <a:noFill/>
          </a:ln>
        </p:spPr>
        <p:txBody>
          <a:bodyPr spcFirstLastPara="1" wrap="square" lIns="68550" tIns="34275" rIns="68550" bIns="34275" anchor="t" anchorCtr="0">
            <a:noAutofit/>
          </a:bodyPr>
          <a:lstStyle/>
          <a:p>
            <a:pPr marL="0" marR="0" lvl="0" indent="0" algn="l" defTabSz="914400" rtl="0" eaLnBrk="1" fontAlgn="auto" latinLnBrk="0" hangingPunct="1">
              <a:lnSpc>
                <a:spcPct val="85000"/>
              </a:lnSpc>
              <a:spcBef>
                <a:spcPts val="0"/>
              </a:spcBef>
              <a:spcAft>
                <a:spcPts val="0"/>
              </a:spcAft>
              <a:buClr>
                <a:srgbClr val="000000"/>
              </a:buClr>
              <a:buSzPts val="338"/>
              <a:buFont typeface="Comic Sans MS"/>
              <a:buNone/>
              <a:tabLst/>
              <a:defRPr/>
            </a:pPr>
            <a:r>
              <a:rPr kumimoji="0" lang="en-GB" sz="1350" b="0" i="0" u="none" strike="noStrike" kern="0" cap="none" spc="0" normalizeH="0" baseline="0" noProof="0">
                <a:ln>
                  <a:noFill/>
                </a:ln>
                <a:solidFill>
                  <a:srgbClr val="000000"/>
                </a:solidFill>
                <a:effectLst/>
                <a:uLnTx/>
                <a:uFillTx/>
                <a:latin typeface="Comic Sans MS"/>
                <a:ea typeface="Comic Sans MS"/>
                <a:cs typeface="Comic Sans MS"/>
                <a:sym typeface="Comic Sans MS"/>
              </a:rPr>
              <a:t>Learning Outcome: </a:t>
            </a:r>
            <a:r>
              <a:rPr kumimoji="0" lang="en-GB" sz="1400" b="0" i="0" u="none" strike="noStrike" kern="0" cap="none" spc="0" normalizeH="0" baseline="0" noProof="0">
                <a:ln>
                  <a:noFill/>
                </a:ln>
                <a:solidFill>
                  <a:srgbClr val="000000"/>
                </a:solidFill>
                <a:effectLst/>
                <a:uLnTx/>
                <a:uFillTx/>
                <a:latin typeface="Comic Sans MS"/>
                <a:ea typeface="Comic Sans MS"/>
                <a:cs typeface="Comic Sans MS"/>
                <a:sym typeface="Comic Sans MS"/>
              </a:rPr>
              <a:t>Describe stationary waves in open and closed tubes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85000"/>
              </a:lnSpc>
              <a:spcBef>
                <a:spcPts val="480"/>
              </a:spcBef>
              <a:spcAft>
                <a:spcPts val="0"/>
              </a:spcAft>
              <a:buClr>
                <a:srgbClr val="000000"/>
              </a:buClr>
              <a:buSzPts val="350"/>
              <a:buFont typeface="Arial"/>
              <a:buNone/>
              <a:tabLst/>
              <a:defRPr/>
            </a:pPr>
            <a:endParaRPr kumimoji="0" sz="14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grpSp>
        <p:nvGrpSpPr>
          <p:cNvPr id="428" name="Google Shape;428;p9"/>
          <p:cNvGrpSpPr/>
          <p:nvPr/>
        </p:nvGrpSpPr>
        <p:grpSpPr>
          <a:xfrm>
            <a:off x="3304878" y="549379"/>
            <a:ext cx="5433157" cy="3822255"/>
            <a:chOff x="986109" y="562801"/>
            <a:chExt cx="6761002" cy="4358716"/>
          </a:xfrm>
        </p:grpSpPr>
        <p:pic>
          <p:nvPicPr>
            <p:cNvPr id="429" name="Google Shape;429;p9"/>
            <p:cNvPicPr preferRelativeResize="0"/>
            <p:nvPr/>
          </p:nvPicPr>
          <p:blipFill rotWithShape="1">
            <a:blip r:embed="rId3">
              <a:alphaModFix/>
            </a:blip>
            <a:srcRect/>
            <a:stretch/>
          </p:blipFill>
          <p:spPr>
            <a:xfrm>
              <a:off x="1132891" y="562801"/>
              <a:ext cx="6614220" cy="4270771"/>
            </a:xfrm>
            <a:prstGeom prst="rect">
              <a:avLst/>
            </a:prstGeom>
            <a:noFill/>
            <a:ln>
              <a:noFill/>
            </a:ln>
          </p:spPr>
        </p:pic>
        <p:sp>
          <p:nvSpPr>
            <p:cNvPr id="430" name="Google Shape;430;p9"/>
            <p:cNvSpPr/>
            <p:nvPr/>
          </p:nvSpPr>
          <p:spPr>
            <a:xfrm>
              <a:off x="3798582" y="1483249"/>
              <a:ext cx="1019432" cy="3438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31" name="Google Shape;431;p9"/>
            <p:cNvSpPr/>
            <p:nvPr/>
          </p:nvSpPr>
          <p:spPr>
            <a:xfrm>
              <a:off x="986109" y="663562"/>
              <a:ext cx="1019432" cy="41700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050"/>
                <a:buFont typeface="Arial"/>
                <a:buNone/>
                <a:tabLst/>
                <a:defRPr/>
              </a:pPr>
              <a:endParaRPr kumimoji="0" sz="105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32" name="Google Shape;432;p9"/>
          <p:cNvGrpSpPr/>
          <p:nvPr/>
        </p:nvGrpSpPr>
        <p:grpSpPr>
          <a:xfrm>
            <a:off x="197213" y="1076501"/>
            <a:ext cx="3893821" cy="2779249"/>
            <a:chOff x="1969445" y="1414354"/>
            <a:chExt cx="5639167" cy="3604291"/>
          </a:xfrm>
        </p:grpSpPr>
        <p:pic>
          <p:nvPicPr>
            <p:cNvPr id="433" name="Google Shape;433;p9"/>
            <p:cNvPicPr preferRelativeResize="0"/>
            <p:nvPr/>
          </p:nvPicPr>
          <p:blipFill rotWithShape="1">
            <a:blip r:embed="rId4">
              <a:alphaModFix/>
            </a:blip>
            <a:srcRect/>
            <a:stretch/>
          </p:blipFill>
          <p:spPr>
            <a:xfrm>
              <a:off x="1969445" y="1414354"/>
              <a:ext cx="4341302" cy="3604291"/>
            </a:xfrm>
            <a:prstGeom prst="rect">
              <a:avLst/>
            </a:prstGeom>
            <a:noFill/>
            <a:ln>
              <a:noFill/>
            </a:ln>
          </p:spPr>
        </p:pic>
        <p:sp>
          <p:nvSpPr>
            <p:cNvPr id="434" name="Google Shape;434;p9"/>
            <p:cNvSpPr txBox="1"/>
            <p:nvPr/>
          </p:nvSpPr>
          <p:spPr>
            <a:xfrm>
              <a:off x="6470074" y="1414354"/>
              <a:ext cx="879762"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a:ln>
                    <a:noFill/>
                  </a:ln>
                  <a:solidFill>
                    <a:srgbClr val="000000"/>
                  </a:solidFill>
                  <a:effectLst/>
                  <a:uLnTx/>
                  <a:uFillTx/>
                  <a:latin typeface="Arial"/>
                  <a:ea typeface="Arial"/>
                  <a:cs typeface="Arial"/>
                  <a:sym typeface="Arial"/>
                </a:rPr>
                <a:t>½ λ</a:t>
              </a: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5" name="Google Shape;435;p9"/>
            <p:cNvSpPr txBox="1"/>
            <p:nvPr/>
          </p:nvSpPr>
          <p:spPr>
            <a:xfrm>
              <a:off x="6352577" y="2343288"/>
              <a:ext cx="1033983"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1½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6" name="Google Shape;436;p9"/>
            <p:cNvSpPr txBox="1"/>
            <p:nvPr/>
          </p:nvSpPr>
          <p:spPr>
            <a:xfrm>
              <a:off x="6410796" y="2849528"/>
              <a:ext cx="879762"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2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7" name="Google Shape;437;p9"/>
            <p:cNvSpPr txBox="1"/>
            <p:nvPr/>
          </p:nvSpPr>
          <p:spPr>
            <a:xfrm>
              <a:off x="6370025" y="3334739"/>
              <a:ext cx="1238587"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2½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8" name="Google Shape;438;p9"/>
            <p:cNvSpPr txBox="1"/>
            <p:nvPr/>
          </p:nvSpPr>
          <p:spPr>
            <a:xfrm>
              <a:off x="6459738" y="3881630"/>
              <a:ext cx="987847"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3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9" name="Google Shape;439;p9"/>
            <p:cNvSpPr txBox="1"/>
            <p:nvPr/>
          </p:nvSpPr>
          <p:spPr>
            <a:xfrm>
              <a:off x="6352577" y="4350432"/>
              <a:ext cx="1033985" cy="4390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3½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441" name="Google Shape;441;p9"/>
          <p:cNvSpPr txBox="1"/>
          <p:nvPr/>
        </p:nvSpPr>
        <p:spPr>
          <a:xfrm>
            <a:off x="3422833" y="4541380"/>
            <a:ext cx="1869604" cy="5232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Open end = antinode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Closed end = node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9"/>
          <p:cNvSpPr txBox="1"/>
          <p:nvPr/>
        </p:nvSpPr>
        <p:spPr>
          <a:xfrm>
            <a:off x="6280868" y="4649101"/>
            <a:ext cx="754502"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V = f λ</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 name="Google Shape;435;p9">
            <a:extLst>
              <a:ext uri="{FF2B5EF4-FFF2-40B4-BE49-F238E27FC236}">
                <a16:creationId xmlns:a16="http://schemas.microsoft.com/office/drawing/2014/main" id="{AFE2EC3D-55F8-6EF6-ABEF-BF66287D848B}"/>
              </a:ext>
            </a:extLst>
          </p:cNvPr>
          <p:cNvSpPr txBox="1"/>
          <p:nvPr/>
        </p:nvSpPr>
        <p:spPr>
          <a:xfrm>
            <a:off x="3211159" y="1441705"/>
            <a:ext cx="713961" cy="3385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GB" sz="1600" b="0" i="0" u="none" strike="noStrike" kern="0" cap="none" spc="0" normalizeH="0" baseline="0" noProof="0" dirty="0">
                <a:ln>
                  <a:noFill/>
                </a:ln>
                <a:solidFill>
                  <a:srgbClr val="000000"/>
                </a:solidFill>
                <a:effectLst/>
                <a:uLnTx/>
                <a:uFillTx/>
                <a:latin typeface="Arial"/>
                <a:ea typeface="Arial"/>
                <a:cs typeface="Arial"/>
                <a:sym typeface="Arial"/>
              </a:rPr>
              <a:t>1 λ</a:t>
            </a: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6747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3673415" y="3225420"/>
            <a:ext cx="1502099"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Compression</a:t>
            </a:r>
          </a:p>
          <a:p>
            <a:pPr indent="-257175">
              <a:lnSpc>
                <a:spcPct val="90000"/>
              </a:lnSpc>
              <a:spcBef>
                <a:spcPts val="444"/>
              </a:spcBef>
              <a:buClr>
                <a:schemeClr val="lt1"/>
              </a:buClr>
              <a:buSzPct val="25000"/>
              <a:buNone/>
            </a:pPr>
            <a:endParaRPr sz="2220">
              <a:solidFill>
                <a:schemeClr val="lt1"/>
              </a:solidFill>
            </a:endParaRPr>
          </a:p>
        </p:txBody>
      </p:sp>
      <p:pic>
        <p:nvPicPr>
          <p:cNvPr id="224" name="Shape 224"/>
          <p:cNvPicPr preferRelativeResize="0"/>
          <p:nvPr/>
        </p:nvPicPr>
        <p:blipFill rotWithShape="1">
          <a:blip r:embed="rId3">
            <a:alphaModFix/>
          </a:blip>
          <a:srcRect l="9901" t="45595"/>
          <a:stretch/>
        </p:blipFill>
        <p:spPr>
          <a:xfrm>
            <a:off x="3250734" y="1250822"/>
            <a:ext cx="4216990" cy="1008506"/>
          </a:xfrm>
          <a:prstGeom prst="rect">
            <a:avLst/>
          </a:prstGeom>
          <a:noFill/>
          <a:ln>
            <a:noFill/>
          </a:ln>
        </p:spPr>
      </p:pic>
      <p:sp>
        <p:nvSpPr>
          <p:cNvPr id="225" name="Shape 225"/>
          <p:cNvSpPr txBox="1">
            <a:spLocks noGrp="1"/>
          </p:cNvSpPr>
          <p:nvPr>
            <p:ph type="body" idx="1"/>
          </p:nvPr>
        </p:nvSpPr>
        <p:spPr>
          <a:xfrm>
            <a:off x="5643478" y="3225422"/>
            <a:ext cx="1644299"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Rarefraction</a:t>
            </a:r>
          </a:p>
        </p:txBody>
      </p:sp>
      <p:sp>
        <p:nvSpPr>
          <p:cNvPr id="226" name="Shape 226"/>
          <p:cNvSpPr txBox="1">
            <a:spLocks noGrp="1"/>
          </p:cNvSpPr>
          <p:nvPr>
            <p:ph type="body" idx="1"/>
          </p:nvPr>
        </p:nvSpPr>
        <p:spPr>
          <a:xfrm>
            <a:off x="5041378" y="787059"/>
            <a:ext cx="824174"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Crest</a:t>
            </a:r>
          </a:p>
        </p:txBody>
      </p:sp>
      <p:sp>
        <p:nvSpPr>
          <p:cNvPr id="227" name="Shape 227"/>
          <p:cNvSpPr txBox="1">
            <a:spLocks noGrp="1"/>
          </p:cNvSpPr>
          <p:nvPr>
            <p:ph type="body" idx="1"/>
          </p:nvPr>
        </p:nvSpPr>
        <p:spPr>
          <a:xfrm>
            <a:off x="5865553" y="2312916"/>
            <a:ext cx="945225"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Trough</a:t>
            </a:r>
          </a:p>
        </p:txBody>
      </p:sp>
      <p:pic>
        <p:nvPicPr>
          <p:cNvPr id="228" name="Shape 228"/>
          <p:cNvPicPr preferRelativeResize="0"/>
          <p:nvPr/>
        </p:nvPicPr>
        <p:blipFill rotWithShape="1">
          <a:blip r:embed="rId3">
            <a:alphaModFix/>
          </a:blip>
          <a:srcRect l="8441" b="61319"/>
          <a:stretch/>
        </p:blipFill>
        <p:spPr>
          <a:xfrm>
            <a:off x="3337509" y="3781622"/>
            <a:ext cx="4130212" cy="691088"/>
          </a:xfrm>
          <a:prstGeom prst="rect">
            <a:avLst/>
          </a:prstGeom>
          <a:noFill/>
          <a:ln>
            <a:noFill/>
          </a:ln>
        </p:spPr>
      </p:pic>
      <p:sp>
        <p:nvSpPr>
          <p:cNvPr id="229" name="Shape 229"/>
          <p:cNvSpPr txBox="1">
            <a:spLocks noGrp="1"/>
          </p:cNvSpPr>
          <p:nvPr>
            <p:ph type="body" idx="1"/>
          </p:nvPr>
        </p:nvSpPr>
        <p:spPr>
          <a:xfrm>
            <a:off x="1375996" y="3781622"/>
            <a:ext cx="1433025"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Longitudinal wave</a:t>
            </a:r>
          </a:p>
        </p:txBody>
      </p:sp>
      <p:sp>
        <p:nvSpPr>
          <p:cNvPr id="230" name="Shape 230"/>
          <p:cNvSpPr txBox="1">
            <a:spLocks noGrp="1"/>
          </p:cNvSpPr>
          <p:nvPr>
            <p:ph type="body" idx="1"/>
          </p:nvPr>
        </p:nvSpPr>
        <p:spPr>
          <a:xfrm>
            <a:off x="1375996" y="1380206"/>
            <a:ext cx="1433025" cy="410175"/>
          </a:xfrm>
          <a:prstGeom prst="rect">
            <a:avLst/>
          </a:prstGeom>
          <a:noFill/>
          <a:ln>
            <a:noFill/>
          </a:ln>
        </p:spPr>
        <p:txBody>
          <a:bodyPr lIns="68569" tIns="34275" rIns="68569" bIns="34275" anchor="t" anchorCtr="0">
            <a:noAutofit/>
          </a:bodyPr>
          <a:lstStyle/>
          <a:p>
            <a:pPr marL="0" indent="0">
              <a:lnSpc>
                <a:spcPct val="90000"/>
              </a:lnSpc>
              <a:spcBef>
                <a:spcPts val="444"/>
              </a:spcBef>
              <a:buNone/>
            </a:pPr>
            <a:r>
              <a:rPr lang="en-GB" sz="1800">
                <a:solidFill>
                  <a:srgbClr val="FFFFFF"/>
                </a:solidFill>
              </a:rPr>
              <a:t>Transverse wave</a:t>
            </a:r>
          </a:p>
        </p:txBody>
      </p:sp>
      <p:cxnSp>
        <p:nvCxnSpPr>
          <p:cNvPr id="231" name="Shape 231"/>
          <p:cNvCxnSpPr>
            <a:stCxn id="226" idx="2"/>
          </p:cNvCxnSpPr>
          <p:nvPr/>
        </p:nvCxnSpPr>
        <p:spPr>
          <a:xfrm>
            <a:off x="5453464" y="1197234"/>
            <a:ext cx="278100" cy="281250"/>
          </a:xfrm>
          <a:prstGeom prst="straightConnector1">
            <a:avLst/>
          </a:prstGeom>
          <a:noFill/>
          <a:ln w="28575" cap="flat" cmpd="sng">
            <a:solidFill>
              <a:srgbClr val="FF0000"/>
            </a:solidFill>
            <a:prstDash val="solid"/>
            <a:round/>
            <a:headEnd type="none" w="lg" len="lg"/>
            <a:tailEnd type="triangle" w="lg" len="lg"/>
          </a:ln>
        </p:spPr>
      </p:cxnSp>
      <p:cxnSp>
        <p:nvCxnSpPr>
          <p:cNvPr id="232" name="Shape 232"/>
          <p:cNvCxnSpPr/>
          <p:nvPr/>
        </p:nvCxnSpPr>
        <p:spPr>
          <a:xfrm>
            <a:off x="6465627" y="3496211"/>
            <a:ext cx="290905" cy="490499"/>
          </a:xfrm>
          <a:prstGeom prst="straightConnector1">
            <a:avLst/>
          </a:prstGeom>
          <a:noFill/>
          <a:ln w="28575" cap="flat" cmpd="sng">
            <a:solidFill>
              <a:srgbClr val="FF0000"/>
            </a:solidFill>
            <a:prstDash val="solid"/>
            <a:round/>
            <a:headEnd type="none" w="lg" len="lg"/>
            <a:tailEnd type="triangle" w="lg" len="lg"/>
          </a:ln>
        </p:spPr>
      </p:cxnSp>
      <p:cxnSp>
        <p:nvCxnSpPr>
          <p:cNvPr id="233" name="Shape 233"/>
          <p:cNvCxnSpPr>
            <a:stCxn id="221" idx="2"/>
          </p:cNvCxnSpPr>
          <p:nvPr/>
        </p:nvCxnSpPr>
        <p:spPr>
          <a:xfrm>
            <a:off x="4424464" y="3635595"/>
            <a:ext cx="622575" cy="388125"/>
          </a:xfrm>
          <a:prstGeom prst="straightConnector1">
            <a:avLst/>
          </a:prstGeom>
          <a:noFill/>
          <a:ln w="28575" cap="flat" cmpd="sng">
            <a:solidFill>
              <a:srgbClr val="FF0000"/>
            </a:solidFill>
            <a:prstDash val="solid"/>
            <a:round/>
            <a:headEnd type="none" w="lg" len="lg"/>
            <a:tailEnd type="triangle" w="lg" len="lg"/>
          </a:ln>
        </p:spPr>
      </p:cxnSp>
      <p:cxnSp>
        <p:nvCxnSpPr>
          <p:cNvPr id="234" name="Shape 234"/>
          <p:cNvCxnSpPr>
            <a:stCxn id="227" idx="0"/>
          </p:cNvCxnSpPr>
          <p:nvPr/>
        </p:nvCxnSpPr>
        <p:spPr>
          <a:xfrm rot="10800000">
            <a:off x="6234215" y="1852791"/>
            <a:ext cx="103950" cy="460125"/>
          </a:xfrm>
          <a:prstGeom prst="straightConnector1">
            <a:avLst/>
          </a:prstGeom>
          <a:noFill/>
          <a:ln w="28575" cap="flat" cmpd="sng">
            <a:solidFill>
              <a:srgbClr val="FF0000"/>
            </a:solidFill>
            <a:prstDash val="solid"/>
            <a:round/>
            <a:headEnd type="none" w="lg" len="lg"/>
            <a:tailEnd type="triangle" w="lg" len="lg"/>
          </a:ln>
        </p:spPr>
      </p:cxnSp>
      <p:sp>
        <p:nvSpPr>
          <p:cNvPr id="17" name="Shape 202">
            <a:extLst>
              <a:ext uri="{FF2B5EF4-FFF2-40B4-BE49-F238E27FC236}">
                <a16:creationId xmlns:a16="http://schemas.microsoft.com/office/drawing/2014/main" id="{14712A34-B9D7-486C-8058-33B26AAAD9FF}"/>
              </a:ext>
            </a:extLst>
          </p:cNvPr>
          <p:cNvSpPr txBox="1"/>
          <p:nvPr/>
        </p:nvSpPr>
        <p:spPr>
          <a:xfrm>
            <a:off x="0" y="1"/>
            <a:ext cx="9144000" cy="276974"/>
          </a:xfrm>
          <a:prstGeom prst="rect">
            <a:avLst/>
          </a:prstGeom>
          <a:solidFill>
            <a:srgbClr val="CCFFCC"/>
          </a:solidFill>
          <a:ln>
            <a:noFill/>
          </a:ln>
        </p:spPr>
        <p:txBody>
          <a:bodyPr lIns="68569" tIns="34275" rIns="68569" bIns="34275" anchor="t" anchorCtr="0">
            <a:noAutofit/>
          </a:bodyPr>
          <a:lstStyle/>
          <a:p>
            <a:pPr defTabSz="685800">
              <a:buSzPct val="25000"/>
            </a:pPr>
            <a:r>
              <a:rPr lang="en-GB" sz="1350" b="1" dirty="0">
                <a:latin typeface="Comic Sans MS"/>
                <a:ea typeface="Comic Sans MS"/>
                <a:cs typeface="Comic Sans MS"/>
                <a:sym typeface="Comic Sans MS"/>
              </a:rPr>
              <a:t>Learning Outcome: </a:t>
            </a:r>
            <a:r>
              <a:rPr lang="en-GB" sz="1400" dirty="0">
                <a:latin typeface="Comic Sans MS"/>
                <a:ea typeface="Comic Sans MS"/>
                <a:cs typeface="Comic Sans MS"/>
                <a:sym typeface="Comic Sans MS"/>
              </a:rPr>
              <a:t>Describe the differences between types of waves</a:t>
            </a:r>
          </a:p>
          <a:p>
            <a:pPr defTabSz="685800">
              <a:buSzPct val="25000"/>
            </a:pPr>
            <a:endParaRPr lang="en-GB" sz="1350" b="1" dirty="0">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3765</Words>
  <Application>Microsoft Macintosh PowerPoint</Application>
  <PresentationFormat>On-screen Show (16:9)</PresentationFormat>
  <Paragraphs>562</Paragraphs>
  <Slides>83</Slides>
  <Notes>83</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83</vt:i4>
      </vt:variant>
    </vt:vector>
  </HeadingPairs>
  <TitlesOfParts>
    <vt:vector size="107" baseType="lpstr">
      <vt:lpstr>Arial</vt:lpstr>
      <vt:lpstr>Calibri</vt:lpstr>
      <vt:lpstr>Comic Sans MS</vt:lpstr>
      <vt:lpstr>Times New Roman</vt:lpstr>
      <vt:lpstr>Office Theme</vt:lpstr>
      <vt:lpstr>2_Office Theme</vt:lpstr>
      <vt:lpstr>3_Office Theme</vt:lpstr>
      <vt:lpstr>1_Office Theme</vt:lpstr>
      <vt:lpstr>4_Office Theme</vt:lpstr>
      <vt:lpstr>5_Office Theme</vt:lpstr>
      <vt:lpstr>6_Office Theme</vt:lpstr>
      <vt:lpstr>7_Office Theme</vt:lpstr>
      <vt:lpstr>8_Office Theme</vt:lpstr>
      <vt:lpstr>2_simple-light-2</vt:lpstr>
      <vt:lpstr>9_Office Theme</vt:lpstr>
      <vt:lpstr>10_Office Theme</vt:lpstr>
      <vt:lpstr>3_simple-light-2</vt:lpstr>
      <vt:lpstr>11_Office Theme</vt:lpstr>
      <vt:lpstr>12_Office Theme</vt:lpstr>
      <vt:lpstr>13_Office Theme</vt:lpstr>
      <vt:lpstr>14_Office Theme</vt:lpstr>
      <vt:lpstr>4_simple-light-2</vt:lpstr>
      <vt:lpstr>15_Office Theme</vt:lpstr>
      <vt:lpstr>16_Office Theme</vt:lpstr>
      <vt:lpstr>PowerPoint Presentation</vt:lpstr>
      <vt:lpstr>PowerPoint Presentation</vt:lpstr>
      <vt:lpstr>A-Level Physics</vt:lpstr>
      <vt:lpstr>Introduction to waves</vt:lpstr>
      <vt:lpstr>What is a wave?</vt:lpstr>
      <vt:lpstr>What is a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A-Level Physics</vt:lpstr>
      <vt:lpstr>Electromagnetic waves</vt:lpstr>
      <vt:lpstr>PowerPoint Presentation</vt:lpstr>
      <vt:lpstr>PowerPoint Presentation</vt:lpstr>
      <vt:lpstr>PowerPoint Presentation</vt:lpstr>
      <vt:lpstr>A-Level Physics</vt:lpstr>
      <vt:lpstr>Reflection, refraction and Snell’s Law</vt:lpstr>
      <vt:lpstr>PowerPoint Presentation</vt:lpstr>
      <vt:lpstr>PowerPoint Presentation</vt:lpstr>
      <vt:lpstr>PowerPoint Presentation</vt:lpstr>
      <vt:lpstr>PowerPoint Presentation</vt:lpstr>
      <vt:lpstr>PowerPoint Presentation</vt:lpstr>
      <vt:lpstr>PowerPoint Presentation</vt:lpstr>
      <vt:lpstr>Refraction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A-Level Physics</vt:lpstr>
      <vt:lpstr>Total Internal Reflection</vt:lpstr>
      <vt:lpstr>Shine a light ray into a rectangular block  Slowly increase the angle of incidence   What do you observe at a particular angle of incidence  Why does this happen?  Would it happen if the ray of light was going from air to glass/plastic? </vt:lpstr>
      <vt:lpstr>Total internal reflection occurs where the angle of incidence results in an angle of refraction greater than 90° so only reflection occurs at a boundary   For this to occur the light must entering a less optically dense material (lower refractive index) so the light is bent away from the normal  The critical angle is the angle of incidence above which total internal reflection occurs. Find the critical angle for your block</vt:lpstr>
      <vt:lpstr>PowerPoint Presentation</vt:lpstr>
      <vt:lpstr>Using the semi-circular block find its refractive index  What property of the semi-circular block makes it suited for this purpose?  </vt:lpstr>
      <vt:lpstr>PowerPoint Presentation</vt:lpstr>
      <vt:lpstr>A-Level Physics</vt:lpstr>
      <vt:lpstr>Polarisation and intensity</vt:lpstr>
      <vt:lpstr>Polarisation is filtering of light into a particular plane</vt:lpstr>
      <vt:lpstr>Using the semi-circular block find its refractive index  What property of the semi-circular block makes it suited for this purpose?  </vt:lpstr>
      <vt:lpstr>Using the semi-circular block find its refractive index  What property of the semi-circular block makes it suited for this purpose?  </vt:lpstr>
      <vt:lpstr>Rotate the analyser in 10° intervals and record the light intensity</vt:lpstr>
      <vt:lpstr>PowerPoint Presentation</vt:lpstr>
      <vt:lpstr>PowerPoint Presentation</vt:lpstr>
      <vt:lpstr>Intensity is the power per unit area (Wm-2)  I = P/A</vt:lpstr>
      <vt:lpstr>The higher the intensity the higher the amplitude of a wave</vt:lpstr>
      <vt:lpstr>PowerPoint Presentation</vt:lpstr>
      <vt:lpstr>A-Level Physics</vt:lpstr>
      <vt:lpstr>Superposition and interference</vt:lpstr>
      <vt:lpstr>  Superposition occurs when two or more waves overlap Interference is the resultant effect of the waves overlapping</vt:lpstr>
      <vt:lpstr>Constructive interference- sum of displacements is greater than the individual displacements</vt:lpstr>
      <vt:lpstr>Path difference- The difference between two waves at a time in terms of wavelength (or two points on the same wave)</vt:lpstr>
      <vt:lpstr>Path difference = 0 λ  Phase difference = 0° </vt:lpstr>
      <vt:lpstr>In phase, no path difference</vt:lpstr>
      <vt:lpstr>PowerPoint Presentation</vt:lpstr>
      <vt:lpstr>A-Level Physics</vt:lpstr>
      <vt:lpstr>Diffraction</vt:lpstr>
      <vt:lpstr>Diffraction is the spreading out of a wave as it passes through a gap/slit</vt:lpstr>
      <vt:lpstr>PowerPoint Presentation</vt:lpstr>
      <vt:lpstr>Young’s Double Slit Experiment</vt:lpstr>
      <vt:lpstr>Young’s Double Slit Experiment</vt:lpstr>
      <vt:lpstr>Interference of sound</vt:lpstr>
      <vt:lpstr>Interference of sound</vt:lpstr>
      <vt:lpstr>Interference of sound</vt:lpstr>
      <vt:lpstr>Interference of sound</vt:lpstr>
      <vt:lpstr>Interference of sound</vt:lpstr>
      <vt:lpstr>A-Level Physics</vt:lpstr>
      <vt:lpstr>Stationary and progressive waves</vt:lpstr>
      <vt:lpstr>PowerPoint Presentation</vt:lpstr>
      <vt:lpstr>PowerPoint Presentation</vt:lpstr>
      <vt:lpstr>PowerPoint Presentation</vt:lpstr>
      <vt:lpstr>Stationary waves form harmonics where the length between fixed points equals the exact length between 2 or more nodes. The first harmonic forms at the fundamental frequency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MARKS</dc:creator>
  <cp:lastModifiedBy>Amelia Marks</cp:lastModifiedBy>
  <cp:revision>46</cp:revision>
  <dcterms:modified xsi:type="dcterms:W3CDTF">2023-05-18T15:41:46Z</dcterms:modified>
</cp:coreProperties>
</file>