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  <p:sldMasterId id="2147483675" r:id="rId2"/>
  </p:sldMasterIdLst>
  <p:notesMasterIdLst>
    <p:notesMasterId r:id="rId5"/>
  </p:notesMasterIdLst>
  <p:sldIdLst>
    <p:sldId id="280" r:id="rId3"/>
    <p:sldId id="283" r:id="rId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83FE0F-B11F-4A5F-AED5-AAD94BC5BA67}">
  <a:tblStyle styleId="{BA83FE0F-B11F-4A5F-AED5-AAD94BC5BA67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50" autoAdjust="0"/>
  </p:normalViewPr>
  <p:slideViewPr>
    <p:cSldViewPr snapToGrid="0" snapToObjects="1">
      <p:cViewPr varScale="1">
        <p:scale>
          <a:sx n="77" d="100"/>
          <a:sy n="77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0" tIns="91420" rIns="91420" bIns="91420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70052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4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4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48200" y="1600201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356351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50827" y="333375"/>
            <a:ext cx="8642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648202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2" y="1535112"/>
            <a:ext cx="4040187" cy="639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457202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4"/>
          </p:nvPr>
        </p:nvSpPr>
        <p:spPr>
          <a:xfrm>
            <a:off x="4645025" y="2174876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1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2" y="273052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1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1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1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4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4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8836" y="36701"/>
            <a:ext cx="2921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omic Sans MS"/>
                <a:cs typeface="Comic Sans MS"/>
              </a:rPr>
              <a:t>Particles summary sheet</a:t>
            </a:r>
            <a:endParaRPr lang="en-US" sz="1000" b="1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0959" y="319797"/>
            <a:ext cx="4973432" cy="218521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States of matter</a:t>
            </a: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Draw labelled diagrams </a:t>
            </a:r>
            <a:r>
              <a:rPr lang="en-US" sz="800" dirty="0" err="1" smtClean="0">
                <a:latin typeface="Comic Sans MS"/>
                <a:cs typeface="Comic Sans MS"/>
              </a:rPr>
              <a:t>summarising</a:t>
            </a:r>
            <a:r>
              <a:rPr lang="en-US" sz="800" dirty="0" smtClean="0">
                <a:latin typeface="Comic Sans MS"/>
                <a:cs typeface="Comic Sans MS"/>
              </a:rPr>
              <a:t> the properties of solids, liquids and gases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097" y="310211"/>
            <a:ext cx="3855127" cy="64940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Density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Density is defined as…..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The </a:t>
            </a:r>
            <a:r>
              <a:rPr lang="en-US" sz="800" smtClean="0">
                <a:latin typeface="Comic Sans MS"/>
                <a:cs typeface="Comic Sans MS"/>
              </a:rPr>
              <a:t>equation for </a:t>
            </a:r>
            <a:r>
              <a:rPr lang="en-US" sz="800" dirty="0" smtClean="0">
                <a:latin typeface="Comic Sans MS"/>
                <a:cs typeface="Comic Sans MS"/>
              </a:rPr>
              <a:t>density is……..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For the following experiments, include a bullet pointed method and diagram:</a:t>
            </a:r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How to find the density of a regular object 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How to find the density of an irregular object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How to find the density of a liquid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0959" y="2625469"/>
            <a:ext cx="5002485" cy="415498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Heating materials and specific heat capacity</a:t>
            </a:r>
          </a:p>
          <a:p>
            <a:endParaRPr lang="en-US" sz="800" b="1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</a:t>
            </a:r>
            <a:r>
              <a:rPr lang="en-US" sz="800" dirty="0">
                <a:latin typeface="Comic Sans MS"/>
                <a:cs typeface="Comic Sans MS"/>
              </a:rPr>
              <a:t>the </a:t>
            </a:r>
            <a:r>
              <a:rPr lang="en-US" sz="800" dirty="0" smtClean="0">
                <a:latin typeface="Comic Sans MS"/>
                <a:cs typeface="Comic Sans MS"/>
              </a:rPr>
              <a:t>process of conduction for heating a solid</a:t>
            </a:r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an experiment to investigate the effectiveness of insulation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45570" y="1016257"/>
            <a:ext cx="752156" cy="6943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252125" y="1016257"/>
            <a:ext cx="738288" cy="6943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046631" y="1016257"/>
            <a:ext cx="749471" cy="6943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62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97038" y="36701"/>
            <a:ext cx="17390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omic Sans MS"/>
                <a:cs typeface="Comic Sans MS"/>
              </a:rPr>
              <a:t>Particles summary sheet</a:t>
            </a:r>
            <a:endParaRPr lang="en-US" sz="1000" b="1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4422" y="320500"/>
            <a:ext cx="4468466" cy="378565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Changing state and specific latent heat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Add on labels to describe each change of state</a:t>
            </a:r>
            <a:r>
              <a:rPr lang="en-US" sz="800" b="1" dirty="0" smtClean="0">
                <a:latin typeface="Comic Sans MS"/>
                <a:cs typeface="Comic Sans MS"/>
              </a:rPr>
              <a:t> </a:t>
            </a:r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Why is a change in state described as a physical rather than chemical change?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Specific latent heat is defined as….. (include the equation)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221" y="4184592"/>
            <a:ext cx="8847667" cy="255454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Internal Energy</a:t>
            </a:r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Sketch and label a graph to show how the temperature of a substance </a:t>
            </a:r>
          </a:p>
          <a:p>
            <a:r>
              <a:rPr lang="en-US" sz="800" dirty="0" smtClean="0">
                <a:latin typeface="Comic Sans MS"/>
                <a:cs typeface="Comic Sans MS"/>
              </a:rPr>
              <a:t>changes as it changes from a solid to a liquids to a gas, You must include: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The solid, liquid and gas phases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Melting/freezing and boiling/condensing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When specific heat capacity is relevant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When specific latent heat is relevant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Where kinetic energy increases and why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Where potential energy increases and why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A definition of internal energy and how this changes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743" y="792091"/>
            <a:ext cx="2265824" cy="153128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5220" y="320500"/>
            <a:ext cx="4278993" cy="378565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Specific heat capacity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>
                <a:latin typeface="Comic Sans MS"/>
                <a:cs typeface="Comic Sans MS"/>
              </a:rPr>
              <a:t>Specific heat capacity is defined as…. (include the equation)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>
                <a:latin typeface="Comic Sans MS"/>
                <a:cs typeface="Comic Sans MS"/>
              </a:rPr>
              <a:t>Describe an experiment to measure the specific heat capacity of a material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920103" y="4434214"/>
            <a:ext cx="12526" cy="194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932629" y="6375748"/>
            <a:ext cx="31920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4354556" y="4497118"/>
            <a:ext cx="840495" cy="215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Temperature</a:t>
            </a:r>
            <a:endParaRPr lang="en-GB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7910529" y="6454189"/>
            <a:ext cx="428300" cy="215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Time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02693711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4820</TotalTime>
  <Words>243</Words>
  <Application>Microsoft Office PowerPoint</Application>
  <PresentationFormat>On-screen Show (4:3)</PresentationFormat>
  <Paragraphs>173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Comic Sans MS</vt:lpstr>
      <vt:lpstr>simple-light-2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Boyle’s law</dc:title>
  <cp:lastModifiedBy>Windows User</cp:lastModifiedBy>
  <cp:revision>38</cp:revision>
  <cp:lastPrinted>2019-11-12T09:04:15Z</cp:lastPrinted>
  <dcterms:modified xsi:type="dcterms:W3CDTF">2020-04-14T15:34:07Z</dcterms:modified>
</cp:coreProperties>
</file>