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4" r:id="rId1"/>
    <p:sldMasterId id="2147483675" r:id="rId2"/>
  </p:sldMasterIdLst>
  <p:notesMasterIdLst>
    <p:notesMasterId r:id="rId5"/>
  </p:notesMasterIdLst>
  <p:sldIdLst>
    <p:sldId id="280" r:id="rId3"/>
    <p:sldId id="281" r:id="rId4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A83FE0F-B11F-4A5F-AED5-AAD94BC5BA67}">
  <a:tblStyle styleId="{BA83FE0F-B11F-4A5F-AED5-AAD94BC5BA67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52" autoAdjust="0"/>
    <p:restoredTop sz="99250" autoAdjust="0"/>
  </p:normalViewPr>
  <p:slideViewPr>
    <p:cSldViewPr snapToGrid="0" snapToObjects="1">
      <p:cViewPr varScale="1">
        <p:scale>
          <a:sx n="77" d="100"/>
          <a:sy n="77" d="100"/>
        </p:scale>
        <p:origin x="12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4700527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6"/>
            <a:ext cx="8520600" cy="1734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250825" y="333375"/>
            <a:ext cx="8642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20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66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dk2"/>
                </a:solidFill>
              </a:rPr>
              <a:t>‹#›</a:t>
            </a:fld>
            <a:endParaRPr lang="en-GB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omic Sans MS"/>
              <a:buNone/>
              <a:defRPr sz="4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28116" y="36700"/>
            <a:ext cx="22561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Comic Sans MS"/>
                <a:cs typeface="Comic Sans MS"/>
              </a:rPr>
              <a:t>Forces part 1 summary sheet</a:t>
            </a:r>
            <a:endParaRPr lang="en-US" sz="1000" b="1" dirty="0"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809" y="278687"/>
            <a:ext cx="5125959" cy="637097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omic Sans MS"/>
                <a:cs typeface="Comic Sans MS"/>
              </a:rPr>
              <a:t>Definitions</a:t>
            </a:r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Complete the following definitions: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Weight</a:t>
            </a:r>
            <a:endParaRPr lang="en-US" sz="800" dirty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Mass</a:t>
            </a:r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Scalar quantity</a:t>
            </a: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Vector quantity</a:t>
            </a: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Hooke’s law</a:t>
            </a: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Elastic deformation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Plastic deformation</a:t>
            </a: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Distance</a:t>
            </a: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Displacement</a:t>
            </a: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Acceleration</a:t>
            </a: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Speed</a:t>
            </a: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Velocity</a:t>
            </a: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Terminal velocity</a:t>
            </a: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Stopping distance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Thinking distance 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Braking distance</a:t>
            </a:r>
            <a:endParaRPr lang="en-US" sz="800" dirty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74105" y="282921"/>
            <a:ext cx="3641558" cy="637097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omic Sans MS"/>
                <a:cs typeface="Comic Sans MS"/>
              </a:rPr>
              <a:t>Experiments</a:t>
            </a:r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Describe an experiment to demonstrate Hooke’s law (relationship between force and extension on a spring) </a:t>
            </a:r>
          </a:p>
          <a:p>
            <a:r>
              <a:rPr lang="en-US" sz="800" dirty="0" smtClean="0">
                <a:latin typeface="Comic Sans MS"/>
                <a:cs typeface="Comic Sans MS"/>
              </a:rPr>
              <a:t>You should include:</a:t>
            </a:r>
            <a:endParaRPr lang="en-US" sz="800" dirty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Comic Sans MS"/>
                <a:cs typeface="Comic Sans MS"/>
              </a:rPr>
              <a:t>A labelled apparatus diagram </a:t>
            </a: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Comic Sans MS"/>
                <a:cs typeface="Comic Sans MS"/>
              </a:rPr>
              <a:t>A method (about 5 bullet points)</a:t>
            </a:r>
            <a:endParaRPr lang="en-US" sz="800" dirty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r>
              <a:rPr lang="en-US" sz="800" dirty="0" smtClean="0">
                <a:latin typeface="Comic Sans MS"/>
                <a:cs typeface="Comic Sans MS"/>
              </a:rPr>
              <a:t>A sketch graph of the expected results.</a:t>
            </a: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795620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9995" y="43427"/>
            <a:ext cx="2991554" cy="67403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omic Sans MS"/>
                <a:cs typeface="Comic Sans MS"/>
              </a:rPr>
              <a:t>Theory – Forces </a:t>
            </a:r>
            <a:endParaRPr lang="en-US" sz="800" dirty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Draw a free body diagram for a skier going down a slope</a:t>
            </a: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Describe the principle of moments</a:t>
            </a: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Explain how a lever, like the one below, acts as a force multiplier to lift the rock</a:t>
            </a: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r>
              <a:rPr lang="en-US" sz="800" dirty="0" smtClean="0">
                <a:latin typeface="Comic Sans MS"/>
                <a:cs typeface="Comic Sans MS"/>
              </a:rPr>
              <a:t>Describe which gear set below would be useful for cycling up hill on a bike</a:t>
            </a: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r>
              <a:rPr lang="en-US" sz="800" b="1" dirty="0" smtClean="0">
                <a:latin typeface="Comic Sans MS"/>
                <a:cs typeface="Comic Sans MS"/>
              </a:rPr>
              <a:t> </a:t>
            </a: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  <a:p>
            <a:endParaRPr lang="en-US" sz="800" dirty="0" smtClean="0"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98653" y="43427"/>
            <a:ext cx="2972811" cy="67403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omic Sans MS"/>
                <a:cs typeface="Comic Sans MS"/>
              </a:rPr>
              <a:t>Graphs of motion</a:t>
            </a:r>
          </a:p>
          <a:p>
            <a:endParaRPr lang="en-US" sz="800" b="1" dirty="0">
              <a:latin typeface="Comic Sans MS"/>
              <a:cs typeface="Comic Sans MS"/>
            </a:endParaRPr>
          </a:p>
          <a:p>
            <a:r>
              <a:rPr lang="en-US" sz="800" b="1" dirty="0" smtClean="0">
                <a:latin typeface="Comic Sans MS"/>
                <a:cs typeface="Comic Sans MS"/>
              </a:rPr>
              <a:t>On the distance-time graph below draw and label lines to represent</a:t>
            </a:r>
          </a:p>
          <a:p>
            <a:pPr marL="171450" indent="-171450">
              <a:buFontTx/>
              <a:buChar char="-"/>
            </a:pPr>
            <a:r>
              <a:rPr lang="en-US" sz="800" b="1" dirty="0" smtClean="0">
                <a:latin typeface="Comic Sans MS"/>
                <a:cs typeface="Comic Sans MS"/>
              </a:rPr>
              <a:t>A stationary object</a:t>
            </a:r>
          </a:p>
          <a:p>
            <a:pPr marL="171450" indent="-171450">
              <a:buFontTx/>
              <a:buChar char="-"/>
            </a:pPr>
            <a:r>
              <a:rPr lang="en-US" sz="800" b="1" dirty="0" smtClean="0">
                <a:latin typeface="Comic Sans MS"/>
                <a:cs typeface="Comic Sans MS"/>
              </a:rPr>
              <a:t>Two objects moving at constant speed- one fast, one slow</a:t>
            </a:r>
          </a:p>
          <a:p>
            <a:pPr marL="171450" indent="-171450">
              <a:buFontTx/>
              <a:buChar char="-"/>
            </a:pPr>
            <a:r>
              <a:rPr lang="en-US" sz="800" b="1" dirty="0" smtClean="0">
                <a:latin typeface="Comic Sans MS"/>
                <a:cs typeface="Comic Sans MS"/>
              </a:rPr>
              <a:t>An object accelerating</a:t>
            </a:r>
          </a:p>
          <a:p>
            <a:pPr marL="171450" indent="-171450">
              <a:buFontTx/>
              <a:buChar char="-"/>
            </a:pPr>
            <a:r>
              <a:rPr lang="en-US" sz="800" b="1" dirty="0" smtClean="0">
                <a:latin typeface="Comic Sans MS"/>
                <a:cs typeface="Comic Sans MS"/>
              </a:rPr>
              <a:t>An object decelerating</a:t>
            </a:r>
          </a:p>
          <a:p>
            <a:pPr marL="171450" indent="-171450">
              <a:buFontTx/>
              <a:buChar char="-"/>
            </a:pPr>
            <a:endParaRPr lang="en-US" sz="800" b="1" dirty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 smtClean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 smtClean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 smtClean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 smtClean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 smtClean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r>
              <a:rPr lang="en-US" sz="800" b="1" dirty="0" smtClean="0">
                <a:latin typeface="Comic Sans MS"/>
                <a:cs typeface="Comic Sans MS"/>
              </a:rPr>
              <a:t>On </a:t>
            </a:r>
            <a:r>
              <a:rPr lang="en-US" sz="800" b="1" dirty="0">
                <a:latin typeface="Comic Sans MS"/>
                <a:cs typeface="Comic Sans MS"/>
              </a:rPr>
              <a:t>the </a:t>
            </a:r>
            <a:r>
              <a:rPr lang="en-US" sz="800" b="1" dirty="0" smtClean="0">
                <a:latin typeface="Comic Sans MS"/>
                <a:cs typeface="Comic Sans MS"/>
              </a:rPr>
              <a:t>speed-time </a:t>
            </a:r>
            <a:r>
              <a:rPr lang="en-US" sz="800" b="1" dirty="0">
                <a:latin typeface="Comic Sans MS"/>
                <a:cs typeface="Comic Sans MS"/>
              </a:rPr>
              <a:t>graph below draw and label lines to represent</a:t>
            </a:r>
          </a:p>
          <a:p>
            <a:pPr marL="171450" indent="-171450">
              <a:buFontTx/>
              <a:buChar char="-"/>
            </a:pPr>
            <a:r>
              <a:rPr lang="en-US" sz="800" b="1" dirty="0">
                <a:latin typeface="Comic Sans MS"/>
                <a:cs typeface="Comic Sans MS"/>
              </a:rPr>
              <a:t>A stationary object</a:t>
            </a:r>
          </a:p>
          <a:p>
            <a:pPr marL="171450" indent="-171450">
              <a:buFontTx/>
              <a:buChar char="-"/>
            </a:pPr>
            <a:r>
              <a:rPr lang="en-US" sz="800" b="1" dirty="0" smtClean="0">
                <a:latin typeface="Comic Sans MS"/>
                <a:cs typeface="Comic Sans MS"/>
              </a:rPr>
              <a:t>Two objects </a:t>
            </a:r>
            <a:r>
              <a:rPr lang="en-US" sz="800" b="1" dirty="0">
                <a:latin typeface="Comic Sans MS"/>
                <a:cs typeface="Comic Sans MS"/>
              </a:rPr>
              <a:t>moving at constant speed- one fast, one slow</a:t>
            </a:r>
          </a:p>
          <a:p>
            <a:pPr marL="171450" indent="-171450">
              <a:buFontTx/>
              <a:buChar char="-"/>
            </a:pPr>
            <a:r>
              <a:rPr lang="en-US" sz="800" b="1" dirty="0">
                <a:latin typeface="Comic Sans MS"/>
                <a:cs typeface="Comic Sans MS"/>
              </a:rPr>
              <a:t>An object accelerating</a:t>
            </a:r>
          </a:p>
          <a:p>
            <a:pPr marL="171450" indent="-171450">
              <a:buFontTx/>
              <a:buChar char="-"/>
            </a:pPr>
            <a:r>
              <a:rPr lang="en-US" sz="800" b="1" dirty="0">
                <a:latin typeface="Comic Sans MS"/>
                <a:cs typeface="Comic Sans MS"/>
              </a:rPr>
              <a:t>An object decelerating</a:t>
            </a: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420" y="3333991"/>
            <a:ext cx="951555" cy="57688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t="5244" b="4367"/>
          <a:stretch/>
        </p:blipFill>
        <p:spPr>
          <a:xfrm>
            <a:off x="219649" y="5364523"/>
            <a:ext cx="779096" cy="704222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107021" y="43427"/>
            <a:ext cx="2972811" cy="67403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omic Sans MS"/>
                <a:cs typeface="Comic Sans MS"/>
              </a:rPr>
              <a:t>On the speed-time graph below sketch the change in speed of an object as it falls from a height, add labels to explain the change in acceleration including how and why the drag force acting on the object changes until it reaches terminal velocity.</a:t>
            </a:r>
          </a:p>
          <a:p>
            <a:pPr marL="171450" indent="-171450">
              <a:buFontTx/>
              <a:buChar char="-"/>
            </a:pPr>
            <a:endParaRPr lang="en-US" sz="800" b="1" dirty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 smtClean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 smtClean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 smtClean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 smtClean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 smtClean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 smtClean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 smtClean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 smtClean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 smtClean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 smtClean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 smtClean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 smtClean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>
              <a:latin typeface="Comic Sans MS"/>
              <a:cs typeface="Comic Sans MS"/>
            </a:endParaRPr>
          </a:p>
          <a:p>
            <a:pPr marL="171450" indent="-171450">
              <a:buFontTx/>
              <a:buChar char="-"/>
            </a:pPr>
            <a:endParaRPr lang="en-US" sz="800" b="1" dirty="0" smtClean="0">
              <a:latin typeface="Comic Sans MS"/>
              <a:cs typeface="Comic Sans MS"/>
            </a:endParaRPr>
          </a:p>
          <a:p>
            <a:r>
              <a:rPr lang="en-US" sz="800" b="1" dirty="0">
                <a:latin typeface="Comic Sans MS"/>
                <a:cs typeface="Comic Sans MS"/>
              </a:rPr>
              <a:t>On the </a:t>
            </a:r>
            <a:r>
              <a:rPr lang="en-US" sz="800" b="1" dirty="0" smtClean="0">
                <a:latin typeface="Comic Sans MS"/>
                <a:cs typeface="Comic Sans MS"/>
              </a:rPr>
              <a:t>speed-time graph sketch the change in speed of a car from the moment the driver sees a hazard until the car comes to a stop. Label the thinking and braking distance</a:t>
            </a:r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 smtClean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b="1" dirty="0">
              <a:latin typeface="Comic Sans MS"/>
              <a:cs typeface="Comic Sans MS"/>
            </a:endParaRPr>
          </a:p>
          <a:p>
            <a:endParaRPr lang="en-US" sz="800" dirty="0">
              <a:latin typeface="Comic Sans MS"/>
              <a:cs typeface="Comic Sans MS"/>
            </a:endParaRPr>
          </a:p>
        </p:txBody>
      </p:sp>
      <p:pic>
        <p:nvPicPr>
          <p:cNvPr id="1026" name="Picture 2" descr="Image result for speed time graph axi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989" y="4492822"/>
            <a:ext cx="2290912" cy="229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speed time graph axi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096" y="4423851"/>
            <a:ext cx="2331793" cy="2331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speed time graph axi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610" y="1306388"/>
            <a:ext cx="2109349" cy="2109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distance time graph axi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989" y="1229169"/>
            <a:ext cx="2359151" cy="235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753135" y="1937982"/>
            <a:ext cx="1951414" cy="4230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3741601" y="5505093"/>
            <a:ext cx="1951414" cy="4230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6752481" y="2197203"/>
            <a:ext cx="1951414" cy="4230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6752481" y="5293552"/>
            <a:ext cx="1951414" cy="4230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51697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278</Words>
  <Application>Microsoft Office PowerPoint</Application>
  <PresentationFormat>On-screen Show (4:3)</PresentationFormat>
  <Paragraphs>240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Comic Sans MS</vt:lpstr>
      <vt:lpstr>simple-light-2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Boyle’s law</dc:title>
  <cp:lastModifiedBy>AMELIA MARKS</cp:lastModifiedBy>
  <cp:revision>33</cp:revision>
  <cp:lastPrinted>2018-11-22T13:53:23Z</cp:lastPrinted>
  <dcterms:modified xsi:type="dcterms:W3CDTF">2020-01-22T17:46:33Z</dcterms:modified>
</cp:coreProperties>
</file>