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  <p:sldMasterId id="2147483675" r:id="rId2"/>
  </p:sldMasterIdLst>
  <p:notesMasterIdLst>
    <p:notesMasterId r:id="rId5"/>
  </p:notesMasterIdLst>
  <p:sldIdLst>
    <p:sldId id="280" r:id="rId3"/>
    <p:sldId id="283" r:id="rId4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A83FE0F-B11F-4A5F-AED5-AAD94BC5BA67}">
  <a:tblStyle styleId="{BA83FE0F-B11F-4A5F-AED5-AAD94BC5BA67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250" autoAdjust="0"/>
  </p:normalViewPr>
  <p:slideViewPr>
    <p:cSldViewPr snapToGrid="0" snapToObjects="1">
      <p:cViewPr varScale="1">
        <p:scale>
          <a:sx n="77" d="100"/>
          <a:sy n="77" d="100"/>
        </p:scale>
        <p:origin x="9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lIns="91420" tIns="91420" rIns="91420" bIns="91420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70052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4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4"/>
            <a:ext cx="8520600" cy="2618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722312" y="2906714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648200" y="1600201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ubTitle" idx="1"/>
          </p:nvPr>
        </p:nvSpPr>
        <p:spPr>
          <a:xfrm>
            <a:off x="1371602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50827" y="333375"/>
            <a:ext cx="8642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722312" y="4406901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1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2"/>
          </p:nvPr>
        </p:nvSpPr>
        <p:spPr>
          <a:xfrm>
            <a:off x="4648202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2" y="1535112"/>
            <a:ext cx="4040187" cy="639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457202" y="2174876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4"/>
          </p:nvPr>
        </p:nvSpPr>
        <p:spPr>
          <a:xfrm>
            <a:off x="4645025" y="2174876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1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2" y="273052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3575050" y="273051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1792290" y="4800601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pic" idx="2"/>
          </p:nvPr>
        </p:nvSpPr>
        <p:spPr>
          <a:xfrm>
            <a:off x="1792290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1792290" y="5367338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1"/>
            <a:ext cx="2808000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1"/>
            <a:ext cx="2808000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1"/>
            <a:ext cx="6367800" cy="545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4"/>
            <a:ext cx="4045200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4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  <a:endParaRPr lang="en-GB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58836" y="36701"/>
            <a:ext cx="29218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Comic Sans MS"/>
                <a:cs typeface="Comic Sans MS"/>
              </a:rPr>
              <a:t>Energy types and transfers summary sheet</a:t>
            </a:r>
            <a:endParaRPr lang="en-US" sz="1000" b="1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7889" y="310211"/>
            <a:ext cx="5785555" cy="649408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Types of energy stores and transfers</a:t>
            </a:r>
          </a:p>
          <a:p>
            <a:r>
              <a:rPr lang="en-US" sz="800" dirty="0" smtClean="0">
                <a:latin typeface="Comic Sans MS"/>
                <a:cs typeface="Comic Sans MS"/>
              </a:rPr>
              <a:t>Write down the eight forms of energy stores and give an example of each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Describe the 4 methods by which energy can be transferred between stores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State the law of conservation of energy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Describe what is meant by the efficiency of an energy transfer and give an example of calculating this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b="1" dirty="0" smtClean="0">
                <a:latin typeface="Comic Sans MS"/>
                <a:cs typeface="Comic Sans MS"/>
              </a:rPr>
              <a:t>Work and Power</a:t>
            </a:r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Describe how you can calculate power and give an example</a:t>
            </a:r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098" y="310211"/>
            <a:ext cx="3085183" cy="64940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Equations</a:t>
            </a:r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Write down the equations containing the following variables, include the word and the symbol versions and include the standard units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Useful energy, total energy, efficiency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Energy transferred, power, time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Gravitational potential energy, height, gravitational field strength (g) and mass</a:t>
            </a:r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Kinetic energy, velocity (speed), mass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Elastic energy, spring constant, extension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9562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58836" y="36701"/>
            <a:ext cx="29218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Comic Sans MS"/>
                <a:cs typeface="Comic Sans MS"/>
              </a:rPr>
              <a:t>Energy types and transfers summary sheet</a:t>
            </a:r>
            <a:endParaRPr lang="en-US" sz="1000" b="1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222" y="465433"/>
            <a:ext cx="8847667" cy="624786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Gravitational energy and kinetic energy</a:t>
            </a:r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Describe what gravitational potential is 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Describe what kinetic energy is 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On the below diagram label where the gravitational energy is highest and the kinetic energy is highest 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r>
              <a:rPr lang="en-US" sz="800" b="1" dirty="0" smtClean="0">
                <a:latin typeface="Comic Sans MS"/>
                <a:cs typeface="Comic Sans MS"/>
              </a:rPr>
              <a:t>Elastic energy</a:t>
            </a:r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Describe what is meant by elastic energy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Describe what is meant by a spring constant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4334" y="3050823"/>
            <a:ext cx="2836333" cy="132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3711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195</Words>
  <Application>Microsoft Office PowerPoint</Application>
  <PresentationFormat>On-screen Show (4:3)</PresentationFormat>
  <Paragraphs>147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Comic Sans MS</vt:lpstr>
      <vt:lpstr>simple-light-2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Boyle’s law</dc:title>
  <cp:lastModifiedBy>Windows User</cp:lastModifiedBy>
  <cp:revision>29</cp:revision>
  <cp:lastPrinted>2019-11-12T09:04:15Z</cp:lastPrinted>
  <dcterms:modified xsi:type="dcterms:W3CDTF">2020-04-01T14:01:40Z</dcterms:modified>
</cp:coreProperties>
</file>