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73" r:id="rId2"/>
    <p:sldMasterId id="2147483684" r:id="rId3"/>
    <p:sldMasterId id="2147483707" r:id="rId4"/>
    <p:sldMasterId id="2147483729" r:id="rId5"/>
  </p:sldMasterIdLst>
  <p:notesMasterIdLst>
    <p:notesMasterId r:id="rId36"/>
  </p:notesMasterIdLst>
  <p:handoutMasterIdLst>
    <p:handoutMasterId r:id="rId37"/>
  </p:handoutMasterIdLst>
  <p:sldIdLst>
    <p:sldId id="258" r:id="rId6"/>
    <p:sldId id="384" r:id="rId7"/>
    <p:sldId id="387" r:id="rId8"/>
    <p:sldId id="388" r:id="rId9"/>
    <p:sldId id="391" r:id="rId10"/>
    <p:sldId id="393" r:id="rId11"/>
    <p:sldId id="394" r:id="rId12"/>
    <p:sldId id="402" r:id="rId13"/>
    <p:sldId id="403" r:id="rId14"/>
    <p:sldId id="404" r:id="rId15"/>
    <p:sldId id="405" r:id="rId16"/>
    <p:sldId id="406" r:id="rId17"/>
    <p:sldId id="407" r:id="rId18"/>
    <p:sldId id="408" r:id="rId19"/>
    <p:sldId id="409" r:id="rId20"/>
    <p:sldId id="399" r:id="rId21"/>
    <p:sldId id="413" r:id="rId22"/>
    <p:sldId id="426" r:id="rId23"/>
    <p:sldId id="431" r:id="rId24"/>
    <p:sldId id="432" r:id="rId25"/>
    <p:sldId id="433" r:id="rId26"/>
    <p:sldId id="434" r:id="rId27"/>
    <p:sldId id="435" r:id="rId28"/>
    <p:sldId id="436" r:id="rId29"/>
    <p:sldId id="437" r:id="rId30"/>
    <p:sldId id="420" r:id="rId31"/>
    <p:sldId id="421" r:id="rId32"/>
    <p:sldId id="422" r:id="rId33"/>
    <p:sldId id="424" r:id="rId34"/>
    <p:sldId id="425" r:id="rId35"/>
  </p:sldIdLst>
  <p:sldSz cx="12192000" cy="68580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DDAD35-562B-481E-9329-226689345B15}">
  <a:tblStyle styleId="{5DDDAD35-562B-481E-9329-226689345B15}"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3" d="100"/>
          <a:sy n="73" d="100"/>
        </p:scale>
        <p:origin x="378" y="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9EF2735E-FB3E-1A44-ADC6-2628FF5F1471}" type="datetimeFigureOut">
              <a:rPr lang="en-US" smtClean="0"/>
              <a:t>4/9/2020</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9083789-A267-C849-AF9B-2778E1D7C682}" type="slidenum">
              <a:rPr lang="en-US" smtClean="0"/>
              <a:t>‹#›</a:t>
            </a:fld>
            <a:endParaRPr lang="en-US"/>
          </a:p>
        </p:txBody>
      </p:sp>
    </p:spTree>
    <p:extLst>
      <p:ext uri="{BB962C8B-B14F-4D97-AF65-F5344CB8AC3E}">
        <p14:creationId xmlns:p14="http://schemas.microsoft.com/office/powerpoint/2010/main" val="1274306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962399" cy="3429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5179483" y="0"/>
            <a:ext cx="3962399" cy="3429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914401" y="3257550"/>
            <a:ext cx="7315199" cy="30861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6513910"/>
            <a:ext cx="3962399" cy="3429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5179483" y="6513910"/>
            <a:ext cx="3962399" cy="3429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b="0" i="0" u="none" strike="noStrike" cap="none">
                <a:solidFill>
                  <a:schemeClr val="dk1"/>
                </a:solidFill>
                <a:latin typeface="Calibri"/>
                <a:ea typeface="Calibri"/>
                <a:cs typeface="Calibri"/>
                <a:sym typeface="Calibri"/>
              </a:rPr>
              <a:t>‹#›</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815633"/>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914400" y="3257550"/>
            <a:ext cx="7315200" cy="30861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9281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txBox="1">
            <a:spLocks noGrp="1"/>
          </p:cNvSpPr>
          <p:nvPr>
            <p:ph type="body" idx="1"/>
          </p:nvPr>
        </p:nvSpPr>
        <p:spPr>
          <a:xfrm>
            <a:off x="679768" y="4715153"/>
            <a:ext cx="5438140" cy="4466987"/>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32" name="Shape 63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5589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txBox="1">
            <a:spLocks noGrp="1"/>
          </p:cNvSpPr>
          <p:nvPr>
            <p:ph type="body" idx="1"/>
          </p:nvPr>
        </p:nvSpPr>
        <p:spPr>
          <a:xfrm>
            <a:off x="679768" y="4715153"/>
            <a:ext cx="5438140" cy="4466987"/>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42" name="Shape 6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4052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txBox="1">
            <a:spLocks noGrp="1"/>
          </p:cNvSpPr>
          <p:nvPr>
            <p:ph type="body" idx="1"/>
          </p:nvPr>
        </p:nvSpPr>
        <p:spPr>
          <a:xfrm>
            <a:off x="679768" y="4715153"/>
            <a:ext cx="5438140" cy="4466987"/>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50" name="Shape 6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109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Shape 657"/>
          <p:cNvSpPr txBox="1">
            <a:spLocks noGrp="1"/>
          </p:cNvSpPr>
          <p:nvPr>
            <p:ph type="body" idx="1"/>
          </p:nvPr>
        </p:nvSpPr>
        <p:spPr>
          <a:xfrm>
            <a:off x="679768" y="4715153"/>
            <a:ext cx="5438140" cy="4466987"/>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58" name="Shape 65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1076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7362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6925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dirty="0" smtClean="0"/>
              <a:t>https://</a:t>
            </a:r>
            <a:r>
              <a:rPr lang="en-US" dirty="0" err="1" smtClean="0"/>
              <a:t>www.youtube.com</a:t>
            </a:r>
            <a:r>
              <a:rPr lang="en-US" dirty="0" smtClean="0"/>
              <a:t>/</a:t>
            </a:r>
            <a:r>
              <a:rPr lang="en-US" dirty="0" err="1" smtClean="0"/>
              <a:t>watch?v</a:t>
            </a:r>
            <a:r>
              <a:rPr lang="en-US" smtClean="0"/>
              <a:t>=tXkBfkeJJ5c</a:t>
            </a:r>
            <a:endParaRPr/>
          </a:p>
        </p:txBody>
      </p:sp>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6644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9531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79768" y="4715153"/>
            <a:ext cx="5438140" cy="4466987"/>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704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Buzzfeed</a:t>
            </a:r>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=1Eh5BpSnBBw</a:t>
            </a:r>
          </a:p>
          <a:p>
            <a:endParaRPr lang="en-US" dirty="0" smtClean="0"/>
          </a:p>
          <a:p>
            <a:r>
              <a:rPr lang="en-US" dirty="0" smtClean="0"/>
              <a:t>Morgan</a:t>
            </a:r>
            <a:r>
              <a:rPr lang="en-US" baseline="0" dirty="0" smtClean="0"/>
              <a:t> freeman</a:t>
            </a:r>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=qxXf7AJZ73A</a:t>
            </a:r>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latin typeface="Calibri"/>
                <a:ea typeface="Calibri"/>
                <a:cs typeface="Calibri"/>
                <a:sym typeface="Calibri"/>
              </a:rPr>
              <a:pPr algn="r">
                <a:buSzPct val="25000"/>
              </a:pPr>
              <a:t>3</a:t>
            </a:fld>
            <a:endParaRPr lang="en-GB" sz="1200">
              <a:latin typeface="Calibri"/>
              <a:ea typeface="Calibri"/>
              <a:cs typeface="Calibri"/>
              <a:sym typeface="Calibri"/>
            </a:endParaRPr>
          </a:p>
        </p:txBody>
      </p:sp>
    </p:spTree>
    <p:extLst>
      <p:ext uri="{BB962C8B-B14F-4D97-AF65-F5344CB8AC3E}">
        <p14:creationId xmlns:p14="http://schemas.microsoft.com/office/powerpoint/2010/main" val="562054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Buzzfeed</a:t>
            </a:r>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=1Eh5BpSnBBw</a:t>
            </a:r>
          </a:p>
          <a:p>
            <a:endParaRPr lang="en-US" dirty="0" smtClean="0"/>
          </a:p>
          <a:p>
            <a:r>
              <a:rPr lang="en-US" dirty="0" smtClean="0"/>
              <a:t>Morgan</a:t>
            </a:r>
            <a:r>
              <a:rPr lang="en-US" baseline="0" dirty="0" smtClean="0"/>
              <a:t> freeman</a:t>
            </a:r>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=qxXf7AJZ73A</a:t>
            </a:r>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latin typeface="Calibri"/>
                <a:ea typeface="Calibri"/>
                <a:cs typeface="Calibri"/>
                <a:sym typeface="Calibri"/>
              </a:rPr>
              <a:pPr algn="r">
                <a:buSzPct val="25000"/>
              </a:pPr>
              <a:t>4</a:t>
            </a:fld>
            <a:endParaRPr lang="en-GB" sz="1200">
              <a:latin typeface="Calibri"/>
              <a:ea typeface="Calibri"/>
              <a:cs typeface="Calibri"/>
              <a:sym typeface="Calibri"/>
            </a:endParaRPr>
          </a:p>
        </p:txBody>
      </p:sp>
    </p:spTree>
    <p:extLst>
      <p:ext uri="{BB962C8B-B14F-4D97-AF65-F5344CB8AC3E}">
        <p14:creationId xmlns:p14="http://schemas.microsoft.com/office/powerpoint/2010/main" val="250704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Buzzfeed</a:t>
            </a:r>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=1Eh5BpSnBBw</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200" smtClean="0">
                <a:latin typeface="Calibri"/>
                <a:ea typeface="Calibri"/>
                <a:cs typeface="Calibri"/>
                <a:sym typeface="Calibri"/>
              </a:rPr>
              <a:pPr algn="r">
                <a:buSzPct val="25000"/>
              </a:pPr>
              <a:t>7</a:t>
            </a:fld>
            <a:endParaRPr lang="en-GB" sz="1200">
              <a:latin typeface="Calibri"/>
              <a:ea typeface="Calibri"/>
              <a:cs typeface="Calibri"/>
              <a:sym typeface="Calibri"/>
            </a:endParaRPr>
          </a:p>
        </p:txBody>
      </p:sp>
    </p:spTree>
    <p:extLst>
      <p:ext uri="{BB962C8B-B14F-4D97-AF65-F5344CB8AC3E}">
        <p14:creationId xmlns:p14="http://schemas.microsoft.com/office/powerpoint/2010/main" val="1008351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txBox="1">
            <a:spLocks noGrp="1"/>
          </p:cNvSpPr>
          <p:nvPr>
            <p:ph type="body" idx="1"/>
          </p:nvPr>
        </p:nvSpPr>
        <p:spPr>
          <a:xfrm>
            <a:off x="679768" y="4715153"/>
            <a:ext cx="5438140" cy="4466987"/>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99" name="Shape 599"/>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5866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79768" y="4715153"/>
            <a:ext cx="5438140" cy="4466987"/>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07" name="Shape 607"/>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4221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txBox="1">
            <a:spLocks noGrp="1"/>
          </p:cNvSpPr>
          <p:nvPr>
            <p:ph type="body" idx="1"/>
          </p:nvPr>
        </p:nvSpPr>
        <p:spPr>
          <a:xfrm>
            <a:off x="679768" y="4715153"/>
            <a:ext cx="5438140" cy="4466987"/>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15" name="Shape 615"/>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5752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txBox="1">
            <a:spLocks noGrp="1"/>
          </p:cNvSpPr>
          <p:nvPr>
            <p:ph type="body" idx="1"/>
          </p:nvPr>
        </p:nvSpPr>
        <p:spPr>
          <a:xfrm>
            <a:off x="679768" y="4715153"/>
            <a:ext cx="5438140" cy="4466987"/>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24" name="Shape 62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458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
        <p:cNvGrpSpPr/>
        <p:nvPr/>
      </p:nvGrpSpPr>
      <p:grpSpPr>
        <a:xfrm>
          <a:off x="0" y="0"/>
          <a:ext cx="0" cy="0"/>
          <a:chOff x="0" y="0"/>
          <a:chExt cx="0" cy="0"/>
        </a:xfrm>
      </p:grpSpPr>
      <p:sp>
        <p:nvSpPr>
          <p:cNvPr id="22" name="Shape 22"/>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1828803" y="3886200"/>
            <a:ext cx="85343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omic Sans MS"/>
                <a:ea typeface="Comic Sans MS"/>
                <a:cs typeface="Comic Sans MS"/>
                <a:sym typeface="Comic Sans MS"/>
              </a:defRPr>
            </a:lvl1pPr>
            <a:lvl2pPr marL="457200" marR="0" lvl="1" indent="0" algn="ctr" rtl="0">
              <a:spcBef>
                <a:spcPts val="560"/>
              </a:spcBef>
              <a:buClr>
                <a:srgbClr val="888888"/>
              </a:buClr>
              <a:buFont typeface="Arial"/>
              <a:buNone/>
              <a:defRPr sz="2800" b="0" i="0" u="none" strike="noStrike" cap="none">
                <a:solidFill>
                  <a:srgbClr val="888888"/>
                </a:solidFill>
                <a:latin typeface="Comic Sans MS"/>
                <a:ea typeface="Comic Sans MS"/>
                <a:cs typeface="Comic Sans MS"/>
                <a:sym typeface="Comic Sans MS"/>
              </a:defRPr>
            </a:lvl2pPr>
            <a:lvl3pPr marL="914400" marR="0" lvl="2" indent="0" algn="ctr" rtl="0">
              <a:spcBef>
                <a:spcPts val="480"/>
              </a:spcBef>
              <a:buClr>
                <a:srgbClr val="888888"/>
              </a:buClr>
              <a:buFont typeface="Arial"/>
              <a:buNone/>
              <a:defRPr sz="2400" b="0" i="0" u="none" strike="noStrike" cap="none">
                <a:solidFill>
                  <a:srgbClr val="888888"/>
                </a:solidFill>
                <a:latin typeface="Comic Sans MS"/>
                <a:ea typeface="Comic Sans MS"/>
                <a:cs typeface="Comic Sans MS"/>
                <a:sym typeface="Comic Sans MS"/>
              </a:defRPr>
            </a:lvl3pPr>
            <a:lvl4pPr marL="1371600" marR="0" lvl="3"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4pPr>
            <a:lvl5pPr marL="1828800" marR="0" lvl="4"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5pPr>
            <a:lvl6pPr marL="2286000" marR="0" lvl="5"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6pPr>
            <a:lvl7pPr marL="2743200" marR="0" lvl="6"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7pPr>
            <a:lvl8pPr marL="3200400" marR="0" lvl="7"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8pPr>
            <a:lvl9pPr marL="3657600" marR="0" lvl="8"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9pPr>
          </a:lstStyle>
          <a:p>
            <a:endParaRPr/>
          </a:p>
        </p:txBody>
      </p:sp>
      <p:sp>
        <p:nvSpPr>
          <p:cNvPr id="24" name="Shape 24"/>
          <p:cNvSpPr txBox="1">
            <a:spLocks noGrp="1"/>
          </p:cNvSpPr>
          <p:nvPr>
            <p:ph type="dt" idx="10"/>
          </p:nvPr>
        </p:nvSpPr>
        <p:spPr>
          <a:xfrm>
            <a:off x="609603"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25" name="Shape 25"/>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26" name="Shape 26"/>
          <p:cNvSpPr txBox="1">
            <a:spLocks noGrp="1"/>
          </p:cNvSpPr>
          <p:nvPr>
            <p:ph type="sldNum" idx="12"/>
          </p:nvPr>
        </p:nvSpPr>
        <p:spPr>
          <a:xfrm>
            <a:off x="873760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omic Sans MS"/>
                <a:ea typeface="Comic Sans MS"/>
                <a:cs typeface="Comic Sans MS"/>
                <a:sym typeface="Comic Sans MS"/>
              </a:rPr>
              <a:pPr algn="r">
                <a:buSzPct val="25000"/>
              </a:p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285039" y="1828800"/>
            <a:ext cx="5851525" cy="27432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1697039" y="-812799"/>
            <a:ext cx="5851525" cy="80263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81" name="Shape 81"/>
          <p:cNvSpPr txBox="1">
            <a:spLocks noGrp="1"/>
          </p:cNvSpPr>
          <p:nvPr>
            <p:ph type="dt" idx="10"/>
          </p:nvPr>
        </p:nvSpPr>
        <p:spPr>
          <a:xfrm>
            <a:off x="609603"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82" name="Shape 82"/>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83" name="Shape 83"/>
          <p:cNvSpPr txBox="1">
            <a:spLocks noGrp="1"/>
          </p:cNvSpPr>
          <p:nvPr>
            <p:ph type="sldNum" idx="12"/>
          </p:nvPr>
        </p:nvSpPr>
        <p:spPr>
          <a:xfrm>
            <a:off x="873760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omic Sans MS"/>
                <a:ea typeface="Comic Sans MS"/>
                <a:cs typeface="Comic Sans MS"/>
                <a:sym typeface="Comic Sans MS"/>
              </a:rPr>
              <a:pPr algn="r">
                <a:buSzPct val="25000"/>
              </a:p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17" name="Shape 17"/>
          <p:cNvSpPr txBox="1">
            <a:spLocks noGrp="1"/>
          </p:cNvSpPr>
          <p:nvPr>
            <p:ph type="subTitle" idx="1"/>
          </p:nvPr>
        </p:nvSpPr>
        <p:spPr>
          <a:xfrm>
            <a:off x="1828818" y="3886200"/>
            <a:ext cx="8534399" cy="1752600"/>
          </a:xfrm>
          <a:prstGeom prst="rect">
            <a:avLst/>
          </a:prstGeom>
          <a:noFill/>
          <a:ln>
            <a:noFill/>
          </a:ln>
        </p:spPr>
        <p:txBody>
          <a:bodyPr lIns="91425" tIns="91425" rIns="91425" bIns="91425" anchor="t" anchorCtr="0"/>
          <a:lstStyle>
            <a:lvl1pPr marL="0" marR="0" lvl="0" indent="0" algn="ctr" rtl="0">
              <a:spcBef>
                <a:spcPts val="853"/>
              </a:spcBef>
              <a:buClr>
                <a:srgbClr val="888888"/>
              </a:buClr>
              <a:buFont typeface="Arial"/>
              <a:buNone/>
              <a:defRPr sz="4267" b="0" i="0" u="none" strike="noStrike" cap="none">
                <a:solidFill>
                  <a:srgbClr val="888888"/>
                </a:solidFill>
                <a:latin typeface="Comic Sans MS"/>
                <a:ea typeface="Comic Sans MS"/>
                <a:cs typeface="Comic Sans MS"/>
                <a:sym typeface="Comic Sans MS"/>
              </a:defRPr>
            </a:lvl1pPr>
            <a:lvl2pPr marL="609585" marR="0" lvl="1" indent="0" algn="ctr" rtl="0">
              <a:spcBef>
                <a:spcPts val="747"/>
              </a:spcBef>
              <a:buClr>
                <a:srgbClr val="888888"/>
              </a:buClr>
              <a:buFont typeface="Arial"/>
              <a:buNone/>
              <a:defRPr sz="3733" b="0" i="0" u="none" strike="noStrike" cap="none">
                <a:solidFill>
                  <a:srgbClr val="888888"/>
                </a:solidFill>
                <a:latin typeface="Comic Sans MS"/>
                <a:ea typeface="Comic Sans MS"/>
                <a:cs typeface="Comic Sans MS"/>
                <a:sym typeface="Comic Sans MS"/>
              </a:defRPr>
            </a:lvl2pPr>
            <a:lvl3pPr marL="1219170" marR="0" lvl="2" indent="0" algn="ctr" rtl="0">
              <a:spcBef>
                <a:spcPts val="640"/>
              </a:spcBef>
              <a:buClr>
                <a:srgbClr val="888888"/>
              </a:buClr>
              <a:buFont typeface="Arial"/>
              <a:buNone/>
              <a:defRPr sz="3200" b="0" i="0" u="none" strike="noStrike" cap="none">
                <a:solidFill>
                  <a:srgbClr val="888888"/>
                </a:solidFill>
                <a:latin typeface="Comic Sans MS"/>
                <a:ea typeface="Comic Sans MS"/>
                <a:cs typeface="Comic Sans MS"/>
                <a:sym typeface="Comic Sans MS"/>
              </a:defRPr>
            </a:lvl3pPr>
            <a:lvl4pPr marL="1828754" marR="0" lvl="3" indent="0" algn="ctr" rtl="0">
              <a:spcBef>
                <a:spcPts val="533"/>
              </a:spcBef>
              <a:buClr>
                <a:srgbClr val="888888"/>
              </a:buClr>
              <a:buFont typeface="Arial"/>
              <a:buNone/>
              <a:defRPr sz="2667" b="0" i="0" u="none" strike="noStrike" cap="none">
                <a:solidFill>
                  <a:srgbClr val="888888"/>
                </a:solidFill>
                <a:latin typeface="Comic Sans MS"/>
                <a:ea typeface="Comic Sans MS"/>
                <a:cs typeface="Comic Sans MS"/>
                <a:sym typeface="Comic Sans MS"/>
              </a:defRPr>
            </a:lvl4pPr>
            <a:lvl5pPr marL="2438339" marR="0" lvl="4" indent="0" algn="ctr" rtl="0">
              <a:spcBef>
                <a:spcPts val="533"/>
              </a:spcBef>
              <a:buClr>
                <a:srgbClr val="888888"/>
              </a:buClr>
              <a:buFont typeface="Arial"/>
              <a:buNone/>
              <a:defRPr sz="2667" b="0" i="0" u="none" strike="noStrike" cap="none">
                <a:solidFill>
                  <a:srgbClr val="888888"/>
                </a:solidFill>
                <a:latin typeface="Comic Sans MS"/>
                <a:ea typeface="Comic Sans MS"/>
                <a:cs typeface="Comic Sans MS"/>
                <a:sym typeface="Comic Sans MS"/>
              </a:defRPr>
            </a:lvl5pPr>
            <a:lvl6pPr marL="3047924" marR="0" lvl="5" indent="0" algn="ctr" rtl="0">
              <a:spcBef>
                <a:spcPts val="533"/>
              </a:spcBef>
              <a:buClr>
                <a:srgbClr val="888888"/>
              </a:buClr>
              <a:buFont typeface="Arial"/>
              <a:buNone/>
              <a:defRPr sz="2667" b="0" i="0" u="none" strike="noStrike" cap="none">
                <a:solidFill>
                  <a:srgbClr val="888888"/>
                </a:solidFill>
                <a:latin typeface="Comic Sans MS"/>
                <a:ea typeface="Comic Sans MS"/>
                <a:cs typeface="Comic Sans MS"/>
                <a:sym typeface="Comic Sans MS"/>
              </a:defRPr>
            </a:lvl6pPr>
            <a:lvl7pPr marL="3657509" marR="0" lvl="6" indent="0" algn="ctr" rtl="0">
              <a:spcBef>
                <a:spcPts val="533"/>
              </a:spcBef>
              <a:buClr>
                <a:srgbClr val="888888"/>
              </a:buClr>
              <a:buFont typeface="Arial"/>
              <a:buNone/>
              <a:defRPr sz="2667" b="0" i="0" u="none" strike="noStrike" cap="none">
                <a:solidFill>
                  <a:srgbClr val="888888"/>
                </a:solidFill>
                <a:latin typeface="Comic Sans MS"/>
                <a:ea typeface="Comic Sans MS"/>
                <a:cs typeface="Comic Sans MS"/>
                <a:sym typeface="Comic Sans MS"/>
              </a:defRPr>
            </a:lvl7pPr>
            <a:lvl8pPr marL="4267093" marR="0" lvl="7" indent="0" algn="ctr" rtl="0">
              <a:spcBef>
                <a:spcPts val="533"/>
              </a:spcBef>
              <a:buClr>
                <a:srgbClr val="888888"/>
              </a:buClr>
              <a:buFont typeface="Arial"/>
              <a:buNone/>
              <a:defRPr sz="2667" b="0" i="0" u="none" strike="noStrike" cap="none">
                <a:solidFill>
                  <a:srgbClr val="888888"/>
                </a:solidFill>
                <a:latin typeface="Comic Sans MS"/>
                <a:ea typeface="Comic Sans MS"/>
                <a:cs typeface="Comic Sans MS"/>
                <a:sym typeface="Comic Sans MS"/>
              </a:defRPr>
            </a:lvl8pPr>
            <a:lvl9pPr marL="4876678" marR="0" lvl="8" indent="0" algn="ctr" rtl="0">
              <a:spcBef>
                <a:spcPts val="533"/>
              </a:spcBef>
              <a:buClr>
                <a:srgbClr val="888888"/>
              </a:buClr>
              <a:buFont typeface="Arial"/>
              <a:buNone/>
              <a:defRPr sz="2667" b="0" i="0" u="none" strike="noStrike" cap="none">
                <a:solidFill>
                  <a:srgbClr val="888888"/>
                </a:solidFill>
                <a:latin typeface="Comic Sans MS"/>
                <a:ea typeface="Comic Sans MS"/>
                <a:cs typeface="Comic Sans MS"/>
                <a:sym typeface="Comic Sans MS"/>
              </a:defRPr>
            </a:lvl9pPr>
          </a:lstStyle>
          <a:p>
            <a:endParaRPr/>
          </a:p>
        </p:txBody>
      </p:sp>
      <p:sp>
        <p:nvSpPr>
          <p:cNvPr id="18" name="Shape 18"/>
          <p:cNvSpPr txBox="1">
            <a:spLocks noGrp="1"/>
          </p:cNvSpPr>
          <p:nvPr>
            <p:ph type="dt" idx="10"/>
          </p:nvPr>
        </p:nvSpPr>
        <p:spPr>
          <a:xfrm>
            <a:off x="609610"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b="0" i="0" u="none" strike="noStrike" cap="none">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19" name="Shape 19"/>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b="0" i="0" u="none" strike="noStrike" cap="none">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20" name="Shape 20"/>
          <p:cNvSpPr txBox="1">
            <a:spLocks noGrp="1"/>
          </p:cNvSpPr>
          <p:nvPr>
            <p:ph type="sldNum" idx="12"/>
          </p:nvPr>
        </p:nvSpPr>
        <p:spPr>
          <a:xfrm>
            <a:off x="873762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937516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omic Sans MS"/>
              <a:buNone/>
              <a:defRPr sz="5333" b="1"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29" name="Shape 29"/>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marR="0" lvl="0" indent="0" algn="l" rtl="0">
              <a:spcBef>
                <a:spcPts val="533"/>
              </a:spcBef>
              <a:buClr>
                <a:srgbClr val="888888"/>
              </a:buClr>
              <a:buFont typeface="Arial"/>
              <a:buNone/>
              <a:defRPr sz="2667" b="0" i="0" u="none" strike="noStrike" cap="none">
                <a:solidFill>
                  <a:srgbClr val="888888"/>
                </a:solidFill>
                <a:latin typeface="Comic Sans MS"/>
                <a:ea typeface="Comic Sans MS"/>
                <a:cs typeface="Comic Sans MS"/>
                <a:sym typeface="Comic Sans MS"/>
              </a:defRPr>
            </a:lvl1pPr>
            <a:lvl2pPr marL="609585" marR="0" lvl="1" indent="0" algn="l" rtl="0">
              <a:spcBef>
                <a:spcPts val="480"/>
              </a:spcBef>
              <a:buClr>
                <a:srgbClr val="888888"/>
              </a:buClr>
              <a:buFont typeface="Arial"/>
              <a:buNone/>
              <a:defRPr sz="2400" b="0" i="0" u="none" strike="noStrike" cap="none">
                <a:solidFill>
                  <a:srgbClr val="888888"/>
                </a:solidFill>
                <a:latin typeface="Comic Sans MS"/>
                <a:ea typeface="Comic Sans MS"/>
                <a:cs typeface="Comic Sans MS"/>
                <a:sym typeface="Comic Sans MS"/>
              </a:defRPr>
            </a:lvl2pPr>
            <a:lvl3pPr marL="1219170" marR="0" lvl="2" indent="0" algn="l" rtl="0">
              <a:spcBef>
                <a:spcPts val="427"/>
              </a:spcBef>
              <a:buClr>
                <a:srgbClr val="888888"/>
              </a:buClr>
              <a:buFont typeface="Arial"/>
              <a:buNone/>
              <a:defRPr sz="2133" b="0" i="0" u="none" strike="noStrike" cap="none">
                <a:solidFill>
                  <a:srgbClr val="888888"/>
                </a:solidFill>
                <a:latin typeface="Comic Sans MS"/>
                <a:ea typeface="Comic Sans MS"/>
                <a:cs typeface="Comic Sans MS"/>
                <a:sym typeface="Comic Sans MS"/>
              </a:defRPr>
            </a:lvl3pPr>
            <a:lvl4pPr marL="1828754" marR="0" lvl="3"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4pPr>
            <a:lvl5pPr marL="2438339" marR="0" lvl="4"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5pPr>
            <a:lvl6pPr marL="3047924" marR="0" lvl="5"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6pPr>
            <a:lvl7pPr marL="3657509" marR="0" lvl="6"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7pPr>
            <a:lvl8pPr marL="4267093" marR="0" lvl="7"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8pPr>
            <a:lvl9pPr marL="4876678" marR="0" lvl="8"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9pPr>
          </a:lstStyle>
          <a:p>
            <a:endParaRPr/>
          </a:p>
        </p:txBody>
      </p:sp>
      <p:sp>
        <p:nvSpPr>
          <p:cNvPr id="30" name="Shape 30"/>
          <p:cNvSpPr txBox="1">
            <a:spLocks noGrp="1"/>
          </p:cNvSpPr>
          <p:nvPr>
            <p:ph type="dt" idx="10"/>
          </p:nvPr>
        </p:nvSpPr>
        <p:spPr>
          <a:xfrm>
            <a:off x="609610"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1" name="Shape 31"/>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2" name="Shape 32"/>
          <p:cNvSpPr txBox="1">
            <a:spLocks noGrp="1"/>
          </p:cNvSpPr>
          <p:nvPr>
            <p:ph type="sldNum" idx="12"/>
          </p:nvPr>
        </p:nvSpPr>
        <p:spPr>
          <a:xfrm>
            <a:off x="873762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944722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35" name="Shape 35"/>
          <p:cNvSpPr txBox="1">
            <a:spLocks noGrp="1"/>
          </p:cNvSpPr>
          <p:nvPr>
            <p:ph type="body" idx="1"/>
          </p:nvPr>
        </p:nvSpPr>
        <p:spPr>
          <a:xfrm>
            <a:off x="609602" y="1600201"/>
            <a:ext cx="5384799" cy="4525963"/>
          </a:xfrm>
          <a:prstGeom prst="rect">
            <a:avLst/>
          </a:prstGeom>
          <a:noFill/>
          <a:ln>
            <a:noFill/>
          </a:ln>
        </p:spPr>
        <p:txBody>
          <a:bodyPr lIns="91425" tIns="91425" rIns="91425" bIns="91425" anchor="t" anchorCtr="0"/>
          <a:lstStyle>
            <a:lvl1pPr marL="457189" marR="0" lvl="0" indent="-220128"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1pPr>
            <a:lvl2pPr marL="990575" marR="0" lvl="1" indent="-177796"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2pPr>
            <a:lvl3pPr marL="1523962" marR="0" lvl="2"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3pPr>
            <a:lvl4pPr marL="2133547" marR="0" lvl="3"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4pPr>
            <a:lvl5pPr marL="2743131" marR="0" lvl="4"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5pPr>
            <a:lvl6pPr marL="3352716" marR="0" lvl="5"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6pPr>
            <a:lvl7pPr marL="3962301" marR="0" lvl="6"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7pPr>
            <a:lvl8pPr marL="4571886" marR="0" lvl="7"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8pPr>
            <a:lvl9pPr marL="5181470" marR="0" lvl="8"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9pPr>
          </a:lstStyle>
          <a:p>
            <a:endParaRPr/>
          </a:p>
        </p:txBody>
      </p:sp>
      <p:sp>
        <p:nvSpPr>
          <p:cNvPr id="36" name="Shape 36"/>
          <p:cNvSpPr txBox="1">
            <a:spLocks noGrp="1"/>
          </p:cNvSpPr>
          <p:nvPr>
            <p:ph type="body" idx="2"/>
          </p:nvPr>
        </p:nvSpPr>
        <p:spPr>
          <a:xfrm>
            <a:off x="6197603" y="1600201"/>
            <a:ext cx="5384799" cy="4525963"/>
          </a:xfrm>
          <a:prstGeom prst="rect">
            <a:avLst/>
          </a:prstGeom>
          <a:noFill/>
          <a:ln>
            <a:noFill/>
          </a:ln>
        </p:spPr>
        <p:txBody>
          <a:bodyPr lIns="91425" tIns="91425" rIns="91425" bIns="91425" anchor="t" anchorCtr="0"/>
          <a:lstStyle>
            <a:lvl1pPr marL="457189" marR="0" lvl="0" indent="-220128"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1pPr>
            <a:lvl2pPr marL="990575" marR="0" lvl="1" indent="-177796"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2pPr>
            <a:lvl3pPr marL="1523962" marR="0" lvl="2"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3pPr>
            <a:lvl4pPr marL="2133547" marR="0" lvl="3"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4pPr>
            <a:lvl5pPr marL="2743131" marR="0" lvl="4"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5pPr>
            <a:lvl6pPr marL="3352716" marR="0" lvl="5"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6pPr>
            <a:lvl7pPr marL="3962301" marR="0" lvl="6"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7pPr>
            <a:lvl8pPr marL="4571886" marR="0" lvl="7"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8pPr>
            <a:lvl9pPr marL="5181470" marR="0" lvl="8"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9pPr>
          </a:lstStyle>
          <a:p>
            <a:endParaRPr/>
          </a:p>
        </p:txBody>
      </p:sp>
      <p:sp>
        <p:nvSpPr>
          <p:cNvPr id="37" name="Shape 37"/>
          <p:cNvSpPr txBox="1">
            <a:spLocks noGrp="1"/>
          </p:cNvSpPr>
          <p:nvPr>
            <p:ph type="dt" idx="10"/>
          </p:nvPr>
        </p:nvSpPr>
        <p:spPr>
          <a:xfrm>
            <a:off x="609610"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8" name="Shape 38"/>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9" name="Shape 39"/>
          <p:cNvSpPr txBox="1">
            <a:spLocks noGrp="1"/>
          </p:cNvSpPr>
          <p:nvPr>
            <p:ph type="sldNum" idx="12"/>
          </p:nvPr>
        </p:nvSpPr>
        <p:spPr>
          <a:xfrm>
            <a:off x="873762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4275365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42" name="Shape 42"/>
          <p:cNvSpPr txBox="1">
            <a:spLocks noGrp="1"/>
          </p:cNvSpPr>
          <p:nvPr>
            <p:ph type="body" idx="1"/>
          </p:nvPr>
        </p:nvSpPr>
        <p:spPr>
          <a:xfrm>
            <a:off x="609629" y="1535113"/>
            <a:ext cx="5386916" cy="639763"/>
          </a:xfrm>
          <a:prstGeom prst="rect">
            <a:avLst/>
          </a:prstGeom>
          <a:noFill/>
          <a:ln>
            <a:noFill/>
          </a:ln>
        </p:spPr>
        <p:txBody>
          <a:bodyPr lIns="91425" tIns="91425" rIns="91425" bIns="91425" anchor="b" anchorCtr="0"/>
          <a:lstStyle>
            <a:lvl1pPr marL="0" marR="0" lvl="0" indent="0" algn="l" rtl="0">
              <a:spcBef>
                <a:spcPts val="640"/>
              </a:spcBef>
              <a:buClr>
                <a:schemeClr val="dk1"/>
              </a:buClr>
              <a:buFont typeface="Arial"/>
              <a:buNone/>
              <a:defRPr sz="3200" b="1" i="0" u="none" strike="noStrike" cap="none">
                <a:solidFill>
                  <a:schemeClr val="dk1"/>
                </a:solidFill>
                <a:latin typeface="Comic Sans MS"/>
                <a:ea typeface="Comic Sans MS"/>
                <a:cs typeface="Comic Sans MS"/>
                <a:sym typeface="Comic Sans MS"/>
              </a:defRPr>
            </a:lvl1pPr>
            <a:lvl2pPr marL="609585" marR="0" lvl="1" indent="0" algn="l" rtl="0">
              <a:spcBef>
                <a:spcPts val="533"/>
              </a:spcBef>
              <a:buClr>
                <a:schemeClr val="dk1"/>
              </a:buClr>
              <a:buFont typeface="Arial"/>
              <a:buNone/>
              <a:defRPr sz="2667" b="1" i="0" u="none" strike="noStrike" cap="none">
                <a:solidFill>
                  <a:schemeClr val="dk1"/>
                </a:solidFill>
                <a:latin typeface="Comic Sans MS"/>
                <a:ea typeface="Comic Sans MS"/>
                <a:cs typeface="Comic Sans MS"/>
                <a:sym typeface="Comic Sans MS"/>
              </a:defRPr>
            </a:lvl2pPr>
            <a:lvl3pPr marL="1219170" marR="0" lvl="2" indent="0" algn="l" rtl="0">
              <a:spcBef>
                <a:spcPts val="480"/>
              </a:spcBef>
              <a:buClr>
                <a:schemeClr val="dk1"/>
              </a:buClr>
              <a:buFont typeface="Arial"/>
              <a:buNone/>
              <a:defRPr sz="2400" b="1" i="0" u="none" strike="noStrike" cap="none">
                <a:solidFill>
                  <a:schemeClr val="dk1"/>
                </a:solidFill>
                <a:latin typeface="Comic Sans MS"/>
                <a:ea typeface="Comic Sans MS"/>
                <a:cs typeface="Comic Sans MS"/>
                <a:sym typeface="Comic Sans MS"/>
              </a:defRPr>
            </a:lvl3pPr>
            <a:lvl4pPr marL="1828754" marR="0" lvl="3"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4pPr>
            <a:lvl5pPr marL="2438339" marR="0" lvl="4"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5pPr>
            <a:lvl6pPr marL="3047924" marR="0" lvl="5"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6pPr>
            <a:lvl7pPr marL="3657509" marR="0" lvl="6"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7pPr>
            <a:lvl8pPr marL="4267093" marR="0" lvl="7"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8pPr>
            <a:lvl9pPr marL="4876678" marR="0" lvl="8"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9pPr>
          </a:lstStyle>
          <a:p>
            <a:endParaRPr/>
          </a:p>
        </p:txBody>
      </p:sp>
      <p:sp>
        <p:nvSpPr>
          <p:cNvPr id="43" name="Shape 43"/>
          <p:cNvSpPr txBox="1">
            <a:spLocks noGrp="1"/>
          </p:cNvSpPr>
          <p:nvPr>
            <p:ph type="body" idx="2"/>
          </p:nvPr>
        </p:nvSpPr>
        <p:spPr>
          <a:xfrm>
            <a:off x="609629" y="2174876"/>
            <a:ext cx="5386916" cy="3951287"/>
          </a:xfrm>
          <a:prstGeom prst="rect">
            <a:avLst/>
          </a:prstGeom>
          <a:noFill/>
          <a:ln>
            <a:noFill/>
          </a:ln>
        </p:spPr>
        <p:txBody>
          <a:bodyPr lIns="91425" tIns="91425" rIns="91425" bIns="91425" anchor="t" anchorCtr="0"/>
          <a:lstStyle>
            <a:lvl1pPr marL="457189" marR="0" lvl="0" indent="-253994"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990575" marR="0" lvl="1" indent="-211661"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2pPr>
            <a:lvl3pPr marL="1523962" marR="0" lvl="2"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2133547" marR="0" lvl="3"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4pPr>
            <a:lvl5pPr marL="2743131" marR="0" lvl="4"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5pPr>
            <a:lvl6pPr marL="3352716" marR="0" lvl="5"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6pPr>
            <a:lvl7pPr marL="3962301" marR="0" lvl="6"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7pPr>
            <a:lvl8pPr marL="4571886" marR="0" lvl="7"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8pPr>
            <a:lvl9pPr marL="5181470" marR="0" lvl="8"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9pPr>
          </a:lstStyle>
          <a:p>
            <a:endParaRPr/>
          </a:p>
        </p:txBody>
      </p:sp>
      <p:sp>
        <p:nvSpPr>
          <p:cNvPr id="44" name="Shape 44"/>
          <p:cNvSpPr txBox="1">
            <a:spLocks noGrp="1"/>
          </p:cNvSpPr>
          <p:nvPr>
            <p:ph type="body" idx="3"/>
          </p:nvPr>
        </p:nvSpPr>
        <p:spPr>
          <a:xfrm>
            <a:off x="6193367" y="1535113"/>
            <a:ext cx="5389032" cy="639763"/>
          </a:xfrm>
          <a:prstGeom prst="rect">
            <a:avLst/>
          </a:prstGeom>
          <a:noFill/>
          <a:ln>
            <a:noFill/>
          </a:ln>
        </p:spPr>
        <p:txBody>
          <a:bodyPr lIns="91425" tIns="91425" rIns="91425" bIns="91425" anchor="b" anchorCtr="0"/>
          <a:lstStyle>
            <a:lvl1pPr marL="0" marR="0" lvl="0" indent="0" algn="l" rtl="0">
              <a:spcBef>
                <a:spcPts val="640"/>
              </a:spcBef>
              <a:buClr>
                <a:schemeClr val="dk1"/>
              </a:buClr>
              <a:buFont typeface="Arial"/>
              <a:buNone/>
              <a:defRPr sz="3200" b="1" i="0" u="none" strike="noStrike" cap="none">
                <a:solidFill>
                  <a:schemeClr val="dk1"/>
                </a:solidFill>
                <a:latin typeface="Comic Sans MS"/>
                <a:ea typeface="Comic Sans MS"/>
                <a:cs typeface="Comic Sans MS"/>
                <a:sym typeface="Comic Sans MS"/>
              </a:defRPr>
            </a:lvl1pPr>
            <a:lvl2pPr marL="609585" marR="0" lvl="1" indent="0" algn="l" rtl="0">
              <a:spcBef>
                <a:spcPts val="533"/>
              </a:spcBef>
              <a:buClr>
                <a:schemeClr val="dk1"/>
              </a:buClr>
              <a:buFont typeface="Arial"/>
              <a:buNone/>
              <a:defRPr sz="2667" b="1" i="0" u="none" strike="noStrike" cap="none">
                <a:solidFill>
                  <a:schemeClr val="dk1"/>
                </a:solidFill>
                <a:latin typeface="Comic Sans MS"/>
                <a:ea typeface="Comic Sans MS"/>
                <a:cs typeface="Comic Sans MS"/>
                <a:sym typeface="Comic Sans MS"/>
              </a:defRPr>
            </a:lvl2pPr>
            <a:lvl3pPr marL="1219170" marR="0" lvl="2" indent="0" algn="l" rtl="0">
              <a:spcBef>
                <a:spcPts val="480"/>
              </a:spcBef>
              <a:buClr>
                <a:schemeClr val="dk1"/>
              </a:buClr>
              <a:buFont typeface="Arial"/>
              <a:buNone/>
              <a:defRPr sz="2400" b="1" i="0" u="none" strike="noStrike" cap="none">
                <a:solidFill>
                  <a:schemeClr val="dk1"/>
                </a:solidFill>
                <a:latin typeface="Comic Sans MS"/>
                <a:ea typeface="Comic Sans MS"/>
                <a:cs typeface="Comic Sans MS"/>
                <a:sym typeface="Comic Sans MS"/>
              </a:defRPr>
            </a:lvl3pPr>
            <a:lvl4pPr marL="1828754" marR="0" lvl="3"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4pPr>
            <a:lvl5pPr marL="2438339" marR="0" lvl="4"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5pPr>
            <a:lvl6pPr marL="3047924" marR="0" lvl="5"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6pPr>
            <a:lvl7pPr marL="3657509" marR="0" lvl="6"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7pPr>
            <a:lvl8pPr marL="4267093" marR="0" lvl="7"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8pPr>
            <a:lvl9pPr marL="4876678" marR="0" lvl="8"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9pPr>
          </a:lstStyle>
          <a:p>
            <a:endParaRPr/>
          </a:p>
        </p:txBody>
      </p:sp>
      <p:sp>
        <p:nvSpPr>
          <p:cNvPr id="45" name="Shape 45"/>
          <p:cNvSpPr txBox="1">
            <a:spLocks noGrp="1"/>
          </p:cNvSpPr>
          <p:nvPr>
            <p:ph type="body" idx="4"/>
          </p:nvPr>
        </p:nvSpPr>
        <p:spPr>
          <a:xfrm>
            <a:off x="6193367" y="2174876"/>
            <a:ext cx="5389032" cy="3951287"/>
          </a:xfrm>
          <a:prstGeom prst="rect">
            <a:avLst/>
          </a:prstGeom>
          <a:noFill/>
          <a:ln>
            <a:noFill/>
          </a:ln>
        </p:spPr>
        <p:txBody>
          <a:bodyPr lIns="91425" tIns="91425" rIns="91425" bIns="91425" anchor="t" anchorCtr="0"/>
          <a:lstStyle>
            <a:lvl1pPr marL="457189" marR="0" lvl="0" indent="-253994"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990575" marR="0" lvl="1" indent="-211661"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2pPr>
            <a:lvl3pPr marL="1523962" marR="0" lvl="2"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2133547" marR="0" lvl="3"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4pPr>
            <a:lvl5pPr marL="2743131" marR="0" lvl="4"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5pPr>
            <a:lvl6pPr marL="3352716" marR="0" lvl="5"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6pPr>
            <a:lvl7pPr marL="3962301" marR="0" lvl="6"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7pPr>
            <a:lvl8pPr marL="4571886" marR="0" lvl="7"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8pPr>
            <a:lvl9pPr marL="5181470" marR="0" lvl="8"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9pPr>
          </a:lstStyle>
          <a:p>
            <a:endParaRPr/>
          </a:p>
        </p:txBody>
      </p:sp>
      <p:sp>
        <p:nvSpPr>
          <p:cNvPr id="46" name="Shape 46"/>
          <p:cNvSpPr txBox="1">
            <a:spLocks noGrp="1"/>
          </p:cNvSpPr>
          <p:nvPr>
            <p:ph type="dt" idx="10"/>
          </p:nvPr>
        </p:nvSpPr>
        <p:spPr>
          <a:xfrm>
            <a:off x="609610"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47" name="Shape 47"/>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48" name="Shape 48"/>
          <p:cNvSpPr txBox="1">
            <a:spLocks noGrp="1"/>
          </p:cNvSpPr>
          <p:nvPr>
            <p:ph type="sldNum" idx="12"/>
          </p:nvPr>
        </p:nvSpPr>
        <p:spPr>
          <a:xfrm>
            <a:off x="873762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767832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51" name="Shape 51"/>
          <p:cNvSpPr txBox="1">
            <a:spLocks noGrp="1"/>
          </p:cNvSpPr>
          <p:nvPr>
            <p:ph type="dt" idx="10"/>
          </p:nvPr>
        </p:nvSpPr>
        <p:spPr>
          <a:xfrm>
            <a:off x="609610"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52" name="Shape 52"/>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53" name="Shape 53"/>
          <p:cNvSpPr txBox="1">
            <a:spLocks noGrp="1"/>
          </p:cNvSpPr>
          <p:nvPr>
            <p:ph type="sldNum" idx="12"/>
          </p:nvPr>
        </p:nvSpPr>
        <p:spPr>
          <a:xfrm>
            <a:off x="873762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799755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09626" y="273065"/>
            <a:ext cx="4011084"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2667" b="1"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60" name="Shape 60"/>
          <p:cNvSpPr txBox="1">
            <a:spLocks noGrp="1"/>
          </p:cNvSpPr>
          <p:nvPr>
            <p:ph type="body" idx="1"/>
          </p:nvPr>
        </p:nvSpPr>
        <p:spPr>
          <a:xfrm>
            <a:off x="4766733" y="273051"/>
            <a:ext cx="6815667" cy="5853112"/>
          </a:xfrm>
          <a:prstGeom prst="rect">
            <a:avLst/>
          </a:prstGeom>
          <a:noFill/>
          <a:ln>
            <a:noFill/>
          </a:ln>
        </p:spPr>
        <p:txBody>
          <a:bodyPr lIns="91425" tIns="91425" rIns="91425" bIns="91425" anchor="t" anchorCtr="0"/>
          <a:lstStyle>
            <a:lvl1pPr marL="457189" marR="0" lvl="0" indent="-186262" algn="l" rtl="0">
              <a:spcBef>
                <a:spcPts val="853"/>
              </a:spcBef>
              <a:buClr>
                <a:schemeClr val="dk1"/>
              </a:buClr>
              <a:buSzPct val="100000"/>
              <a:buFont typeface="Arial"/>
              <a:buChar char="•"/>
              <a:defRPr sz="4267" b="0" i="0" u="none" strike="noStrike" cap="none">
                <a:solidFill>
                  <a:schemeClr val="dk1"/>
                </a:solidFill>
                <a:latin typeface="Comic Sans MS"/>
                <a:ea typeface="Comic Sans MS"/>
                <a:cs typeface="Comic Sans MS"/>
                <a:sym typeface="Comic Sans MS"/>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9pPr>
          </a:lstStyle>
          <a:p>
            <a:endParaRPr/>
          </a:p>
        </p:txBody>
      </p:sp>
      <p:sp>
        <p:nvSpPr>
          <p:cNvPr id="61" name="Shape 61"/>
          <p:cNvSpPr txBox="1">
            <a:spLocks noGrp="1"/>
          </p:cNvSpPr>
          <p:nvPr>
            <p:ph type="body" idx="2"/>
          </p:nvPr>
        </p:nvSpPr>
        <p:spPr>
          <a:xfrm>
            <a:off x="609626" y="1435104"/>
            <a:ext cx="4011084" cy="4691063"/>
          </a:xfrm>
          <a:prstGeom prst="rect">
            <a:avLst/>
          </a:prstGeom>
          <a:noFill/>
          <a:ln>
            <a:noFill/>
          </a:ln>
        </p:spPr>
        <p:txBody>
          <a:bodyPr lIns="91425" tIns="91425" rIns="91425" bIns="91425" anchor="t" anchorCtr="0"/>
          <a:lstStyle>
            <a:lvl1pPr marL="0" marR="0" lvl="0" indent="0" algn="l" rtl="0">
              <a:spcBef>
                <a:spcPts val="373"/>
              </a:spcBef>
              <a:buClr>
                <a:schemeClr val="dk1"/>
              </a:buClr>
              <a:buFont typeface="Arial"/>
              <a:buNone/>
              <a:defRPr sz="1867" b="0" i="0" u="none" strike="noStrike" cap="none">
                <a:solidFill>
                  <a:schemeClr val="dk1"/>
                </a:solidFill>
                <a:latin typeface="Comic Sans MS"/>
                <a:ea typeface="Comic Sans MS"/>
                <a:cs typeface="Comic Sans MS"/>
                <a:sym typeface="Comic Sans MS"/>
              </a:defRPr>
            </a:lvl1pPr>
            <a:lvl2pPr marL="609585" marR="0" lvl="1" indent="0" algn="l" rtl="0">
              <a:spcBef>
                <a:spcPts val="320"/>
              </a:spcBef>
              <a:buClr>
                <a:schemeClr val="dk1"/>
              </a:buClr>
              <a:buFont typeface="Arial"/>
              <a:buNone/>
              <a:defRPr sz="1600" b="0" i="0" u="none" strike="noStrike" cap="none">
                <a:solidFill>
                  <a:schemeClr val="dk1"/>
                </a:solidFill>
                <a:latin typeface="Comic Sans MS"/>
                <a:ea typeface="Comic Sans MS"/>
                <a:cs typeface="Comic Sans MS"/>
                <a:sym typeface="Comic Sans MS"/>
              </a:defRPr>
            </a:lvl2pPr>
            <a:lvl3pPr marL="1219170" marR="0" lvl="2" indent="0" algn="l" rtl="0">
              <a:spcBef>
                <a:spcPts val="267"/>
              </a:spcBef>
              <a:buClr>
                <a:schemeClr val="dk1"/>
              </a:buClr>
              <a:buFont typeface="Arial"/>
              <a:buNone/>
              <a:defRPr sz="1333" b="0" i="0" u="none" strike="noStrike" cap="none">
                <a:solidFill>
                  <a:schemeClr val="dk1"/>
                </a:solidFill>
                <a:latin typeface="Comic Sans MS"/>
                <a:ea typeface="Comic Sans MS"/>
                <a:cs typeface="Comic Sans MS"/>
                <a:sym typeface="Comic Sans MS"/>
              </a:defRPr>
            </a:lvl3pPr>
            <a:lvl4pPr marL="1828754" marR="0" lvl="3"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4pPr>
            <a:lvl5pPr marL="2438339" marR="0" lvl="4"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5pPr>
            <a:lvl6pPr marL="3047924" marR="0" lvl="5"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6pPr>
            <a:lvl7pPr marL="3657509" marR="0" lvl="6"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7pPr>
            <a:lvl8pPr marL="4267093" marR="0" lvl="7"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8pPr>
            <a:lvl9pPr marL="4876678" marR="0" lvl="8"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9pPr>
          </a:lstStyle>
          <a:p>
            <a:endParaRPr/>
          </a:p>
        </p:txBody>
      </p:sp>
      <p:sp>
        <p:nvSpPr>
          <p:cNvPr id="62" name="Shape 62"/>
          <p:cNvSpPr txBox="1">
            <a:spLocks noGrp="1"/>
          </p:cNvSpPr>
          <p:nvPr>
            <p:ph type="dt" idx="10"/>
          </p:nvPr>
        </p:nvSpPr>
        <p:spPr>
          <a:xfrm>
            <a:off x="609610"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63" name="Shape 63"/>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64" name="Shape 64"/>
          <p:cNvSpPr txBox="1">
            <a:spLocks noGrp="1"/>
          </p:cNvSpPr>
          <p:nvPr>
            <p:ph type="sldNum" idx="12"/>
          </p:nvPr>
        </p:nvSpPr>
        <p:spPr>
          <a:xfrm>
            <a:off x="873762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4038608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389746" y="4800614"/>
            <a:ext cx="73151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2667" b="1"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67" name="Shape 67"/>
          <p:cNvSpPr>
            <a:spLocks noGrp="1"/>
          </p:cNvSpPr>
          <p:nvPr>
            <p:ph type="pic" idx="2"/>
          </p:nvPr>
        </p:nvSpPr>
        <p:spPr>
          <a:xfrm>
            <a:off x="2389746" y="612775"/>
            <a:ext cx="7315199" cy="4114800"/>
          </a:xfrm>
          <a:prstGeom prst="rect">
            <a:avLst/>
          </a:prstGeom>
          <a:noFill/>
          <a:ln>
            <a:noFill/>
          </a:ln>
        </p:spPr>
        <p:txBody>
          <a:bodyPr lIns="91425" tIns="91425" rIns="91425" bIns="91425" anchor="t" anchorCtr="0"/>
          <a:lstStyle>
            <a:lvl1pPr marL="0" marR="0" lvl="0" indent="0" algn="l" rtl="0">
              <a:spcBef>
                <a:spcPts val="853"/>
              </a:spcBef>
              <a:buClr>
                <a:schemeClr val="dk1"/>
              </a:buClr>
              <a:buFont typeface="Arial"/>
              <a:buNone/>
              <a:defRPr sz="4267" b="0" i="0" u="none" strike="noStrike" cap="none">
                <a:solidFill>
                  <a:schemeClr val="dk1"/>
                </a:solidFill>
                <a:latin typeface="Comic Sans MS"/>
                <a:ea typeface="Comic Sans MS"/>
                <a:cs typeface="Comic Sans MS"/>
                <a:sym typeface="Comic Sans MS"/>
              </a:defRPr>
            </a:lvl1pPr>
            <a:lvl2pPr marL="609585" marR="0" lvl="1" indent="0" algn="l" rtl="0">
              <a:spcBef>
                <a:spcPts val="747"/>
              </a:spcBef>
              <a:buClr>
                <a:schemeClr val="dk1"/>
              </a:buClr>
              <a:buFont typeface="Arial"/>
              <a:buNone/>
              <a:defRPr sz="3733" b="0" i="0" u="none" strike="noStrike" cap="none">
                <a:solidFill>
                  <a:schemeClr val="dk1"/>
                </a:solidFill>
                <a:latin typeface="Comic Sans MS"/>
                <a:ea typeface="Comic Sans MS"/>
                <a:cs typeface="Comic Sans MS"/>
                <a:sym typeface="Comic Sans MS"/>
              </a:defRPr>
            </a:lvl2pPr>
            <a:lvl3pPr marL="1219170" marR="0" lvl="2" indent="0" algn="l" rtl="0">
              <a:spcBef>
                <a:spcPts val="640"/>
              </a:spcBef>
              <a:buClr>
                <a:schemeClr val="dk1"/>
              </a:buClr>
              <a:buFont typeface="Arial"/>
              <a:buNone/>
              <a:defRPr sz="3200" b="0" i="0" u="none" strike="noStrike" cap="none">
                <a:solidFill>
                  <a:schemeClr val="dk1"/>
                </a:solidFill>
                <a:latin typeface="Comic Sans MS"/>
                <a:ea typeface="Comic Sans MS"/>
                <a:cs typeface="Comic Sans MS"/>
                <a:sym typeface="Comic Sans MS"/>
              </a:defRPr>
            </a:lvl3pPr>
            <a:lvl4pPr marL="1828754" marR="0" lvl="3"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4pPr>
            <a:lvl5pPr marL="2438339" marR="0" lvl="4"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5pPr>
            <a:lvl6pPr marL="3047924" marR="0" lvl="5"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6pPr>
            <a:lvl7pPr marL="3657509" marR="0" lvl="6"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7pPr>
            <a:lvl8pPr marL="4267093" marR="0" lvl="7"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8pPr>
            <a:lvl9pPr marL="4876678" marR="0" lvl="8"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9pPr>
          </a:lstStyle>
          <a:p>
            <a:endParaRPr/>
          </a:p>
        </p:txBody>
      </p:sp>
      <p:sp>
        <p:nvSpPr>
          <p:cNvPr id="68" name="Shape 68"/>
          <p:cNvSpPr txBox="1">
            <a:spLocks noGrp="1"/>
          </p:cNvSpPr>
          <p:nvPr>
            <p:ph type="body" idx="1"/>
          </p:nvPr>
        </p:nvSpPr>
        <p:spPr>
          <a:xfrm>
            <a:off x="2389746" y="5367340"/>
            <a:ext cx="7315199" cy="804861"/>
          </a:xfrm>
          <a:prstGeom prst="rect">
            <a:avLst/>
          </a:prstGeom>
          <a:noFill/>
          <a:ln>
            <a:noFill/>
          </a:ln>
        </p:spPr>
        <p:txBody>
          <a:bodyPr lIns="91425" tIns="91425" rIns="91425" bIns="91425" anchor="t" anchorCtr="0"/>
          <a:lstStyle>
            <a:lvl1pPr marL="0" marR="0" lvl="0" indent="0" algn="l" rtl="0">
              <a:spcBef>
                <a:spcPts val="373"/>
              </a:spcBef>
              <a:buClr>
                <a:schemeClr val="dk1"/>
              </a:buClr>
              <a:buFont typeface="Arial"/>
              <a:buNone/>
              <a:defRPr sz="1867" b="0" i="0" u="none" strike="noStrike" cap="none">
                <a:solidFill>
                  <a:schemeClr val="dk1"/>
                </a:solidFill>
                <a:latin typeface="Comic Sans MS"/>
                <a:ea typeface="Comic Sans MS"/>
                <a:cs typeface="Comic Sans MS"/>
                <a:sym typeface="Comic Sans MS"/>
              </a:defRPr>
            </a:lvl1pPr>
            <a:lvl2pPr marL="609585" marR="0" lvl="1" indent="0" algn="l" rtl="0">
              <a:spcBef>
                <a:spcPts val="320"/>
              </a:spcBef>
              <a:buClr>
                <a:schemeClr val="dk1"/>
              </a:buClr>
              <a:buFont typeface="Arial"/>
              <a:buNone/>
              <a:defRPr sz="1600" b="0" i="0" u="none" strike="noStrike" cap="none">
                <a:solidFill>
                  <a:schemeClr val="dk1"/>
                </a:solidFill>
                <a:latin typeface="Comic Sans MS"/>
                <a:ea typeface="Comic Sans MS"/>
                <a:cs typeface="Comic Sans MS"/>
                <a:sym typeface="Comic Sans MS"/>
              </a:defRPr>
            </a:lvl2pPr>
            <a:lvl3pPr marL="1219170" marR="0" lvl="2" indent="0" algn="l" rtl="0">
              <a:spcBef>
                <a:spcPts val="267"/>
              </a:spcBef>
              <a:buClr>
                <a:schemeClr val="dk1"/>
              </a:buClr>
              <a:buFont typeface="Arial"/>
              <a:buNone/>
              <a:defRPr sz="1333" b="0" i="0" u="none" strike="noStrike" cap="none">
                <a:solidFill>
                  <a:schemeClr val="dk1"/>
                </a:solidFill>
                <a:latin typeface="Comic Sans MS"/>
                <a:ea typeface="Comic Sans MS"/>
                <a:cs typeface="Comic Sans MS"/>
                <a:sym typeface="Comic Sans MS"/>
              </a:defRPr>
            </a:lvl3pPr>
            <a:lvl4pPr marL="1828754" marR="0" lvl="3"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4pPr>
            <a:lvl5pPr marL="2438339" marR="0" lvl="4"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5pPr>
            <a:lvl6pPr marL="3047924" marR="0" lvl="5"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6pPr>
            <a:lvl7pPr marL="3657509" marR="0" lvl="6"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7pPr>
            <a:lvl8pPr marL="4267093" marR="0" lvl="7"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8pPr>
            <a:lvl9pPr marL="4876678" marR="0" lvl="8"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9pPr>
          </a:lstStyle>
          <a:p>
            <a:endParaRPr/>
          </a:p>
        </p:txBody>
      </p:sp>
      <p:sp>
        <p:nvSpPr>
          <p:cNvPr id="69" name="Shape 69"/>
          <p:cNvSpPr txBox="1">
            <a:spLocks noGrp="1"/>
          </p:cNvSpPr>
          <p:nvPr>
            <p:ph type="dt" idx="10"/>
          </p:nvPr>
        </p:nvSpPr>
        <p:spPr>
          <a:xfrm>
            <a:off x="609610"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0" name="Shape 70"/>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1" name="Shape 71"/>
          <p:cNvSpPr txBox="1">
            <a:spLocks noGrp="1"/>
          </p:cNvSpPr>
          <p:nvPr>
            <p:ph type="sldNum" idx="12"/>
          </p:nvPr>
        </p:nvSpPr>
        <p:spPr>
          <a:xfrm>
            <a:off x="873762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593369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74" name="Shape 74"/>
          <p:cNvSpPr txBox="1">
            <a:spLocks noGrp="1"/>
          </p:cNvSpPr>
          <p:nvPr>
            <p:ph type="body" idx="1"/>
          </p:nvPr>
        </p:nvSpPr>
        <p:spPr>
          <a:xfrm rot="5400000">
            <a:off x="3833032" y="-1623219"/>
            <a:ext cx="4525963" cy="10972800"/>
          </a:xfrm>
          <a:prstGeom prst="rect">
            <a:avLst/>
          </a:prstGeom>
          <a:noFill/>
          <a:ln>
            <a:noFill/>
          </a:ln>
        </p:spPr>
        <p:txBody>
          <a:bodyPr lIns="91425" tIns="91425" rIns="91425" bIns="91425" anchor="t" anchorCtr="0"/>
          <a:lstStyle>
            <a:lvl1pPr marL="457189" marR="0" lvl="0" indent="-186262" algn="l" rtl="0">
              <a:spcBef>
                <a:spcPts val="853"/>
              </a:spcBef>
              <a:buClr>
                <a:schemeClr val="dk1"/>
              </a:buClr>
              <a:buSzPct val="100000"/>
              <a:buFont typeface="Arial"/>
              <a:buChar char="•"/>
              <a:defRPr sz="4267" b="0" i="0" u="none" strike="noStrike" cap="none">
                <a:solidFill>
                  <a:schemeClr val="dk1"/>
                </a:solidFill>
                <a:latin typeface="Comic Sans MS"/>
                <a:ea typeface="Comic Sans MS"/>
                <a:cs typeface="Comic Sans MS"/>
                <a:sym typeface="Comic Sans MS"/>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9pPr>
          </a:lstStyle>
          <a:p>
            <a:endParaRPr/>
          </a:p>
        </p:txBody>
      </p:sp>
      <p:sp>
        <p:nvSpPr>
          <p:cNvPr id="75" name="Shape 75"/>
          <p:cNvSpPr txBox="1">
            <a:spLocks noGrp="1"/>
          </p:cNvSpPr>
          <p:nvPr>
            <p:ph type="dt" idx="10"/>
          </p:nvPr>
        </p:nvSpPr>
        <p:spPr>
          <a:xfrm>
            <a:off x="609610"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6" name="Shape 76"/>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7" name="Shape 77"/>
          <p:cNvSpPr txBox="1">
            <a:spLocks noGrp="1"/>
          </p:cNvSpPr>
          <p:nvPr>
            <p:ph type="sldNum" idx="12"/>
          </p:nvPr>
        </p:nvSpPr>
        <p:spPr>
          <a:xfrm>
            <a:off x="873762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094521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285051" y="1828800"/>
            <a:ext cx="5851525" cy="27432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80" name="Shape 80"/>
          <p:cNvSpPr txBox="1">
            <a:spLocks noGrp="1"/>
          </p:cNvSpPr>
          <p:nvPr>
            <p:ph type="body" idx="1"/>
          </p:nvPr>
        </p:nvSpPr>
        <p:spPr>
          <a:xfrm rot="5400000">
            <a:off x="1697048" y="-812786"/>
            <a:ext cx="5851525" cy="8026399"/>
          </a:xfrm>
          <a:prstGeom prst="rect">
            <a:avLst/>
          </a:prstGeom>
          <a:noFill/>
          <a:ln>
            <a:noFill/>
          </a:ln>
        </p:spPr>
        <p:txBody>
          <a:bodyPr lIns="91425" tIns="91425" rIns="91425" bIns="91425" anchor="t" anchorCtr="0"/>
          <a:lstStyle>
            <a:lvl1pPr marL="457189" marR="0" lvl="0" indent="-186262" algn="l" rtl="0">
              <a:spcBef>
                <a:spcPts val="853"/>
              </a:spcBef>
              <a:buClr>
                <a:schemeClr val="dk1"/>
              </a:buClr>
              <a:buSzPct val="100000"/>
              <a:buFont typeface="Arial"/>
              <a:buChar char="•"/>
              <a:defRPr sz="4267" b="0" i="0" u="none" strike="noStrike" cap="none">
                <a:solidFill>
                  <a:schemeClr val="dk1"/>
                </a:solidFill>
                <a:latin typeface="Comic Sans MS"/>
                <a:ea typeface="Comic Sans MS"/>
                <a:cs typeface="Comic Sans MS"/>
                <a:sym typeface="Comic Sans MS"/>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9pPr>
          </a:lstStyle>
          <a:p>
            <a:endParaRPr/>
          </a:p>
        </p:txBody>
      </p:sp>
      <p:sp>
        <p:nvSpPr>
          <p:cNvPr id="81" name="Shape 81"/>
          <p:cNvSpPr txBox="1">
            <a:spLocks noGrp="1"/>
          </p:cNvSpPr>
          <p:nvPr>
            <p:ph type="dt" idx="10"/>
          </p:nvPr>
        </p:nvSpPr>
        <p:spPr>
          <a:xfrm>
            <a:off x="609610"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82" name="Shape 82"/>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83" name="Shape 83"/>
          <p:cNvSpPr txBox="1">
            <a:spLocks noGrp="1"/>
          </p:cNvSpPr>
          <p:nvPr>
            <p:ph type="sldNum" idx="12"/>
          </p:nvPr>
        </p:nvSpPr>
        <p:spPr>
          <a:xfrm>
            <a:off x="873762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46256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963083" y="4406902"/>
            <a:ext cx="103632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omic Sans MS"/>
              <a:buNone/>
              <a:defRPr sz="4000" b="1"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1pPr>
            <a:lvl2pPr marL="457200" marR="0" lvl="1" indent="0" algn="l" rtl="0">
              <a:spcBef>
                <a:spcPts val="360"/>
              </a:spcBef>
              <a:buClr>
                <a:srgbClr val="888888"/>
              </a:buClr>
              <a:buFont typeface="Arial"/>
              <a:buNone/>
              <a:defRPr sz="1800" b="0" i="0" u="none" strike="noStrike" cap="none">
                <a:solidFill>
                  <a:srgbClr val="888888"/>
                </a:solidFill>
                <a:latin typeface="Comic Sans MS"/>
                <a:ea typeface="Comic Sans MS"/>
                <a:cs typeface="Comic Sans MS"/>
                <a:sym typeface="Comic Sans MS"/>
              </a:defRPr>
            </a:lvl2pPr>
            <a:lvl3pPr marL="914400" marR="0" lvl="2" indent="0" algn="l" rtl="0">
              <a:spcBef>
                <a:spcPts val="320"/>
              </a:spcBef>
              <a:buClr>
                <a:srgbClr val="888888"/>
              </a:buClr>
              <a:buFont typeface="Arial"/>
              <a:buNone/>
              <a:defRPr sz="1600" b="0" i="0" u="none" strike="noStrike" cap="none">
                <a:solidFill>
                  <a:srgbClr val="888888"/>
                </a:solidFill>
                <a:latin typeface="Comic Sans MS"/>
                <a:ea typeface="Comic Sans MS"/>
                <a:cs typeface="Comic Sans MS"/>
                <a:sym typeface="Comic Sans MS"/>
              </a:defRPr>
            </a:lvl3pPr>
            <a:lvl4pPr marL="1371600" marR="0" lvl="3"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4pPr>
            <a:lvl5pPr marL="1828800" marR="0" lvl="4"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5pPr>
            <a:lvl6pPr marL="2286000" marR="0" lvl="5"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6pPr>
            <a:lvl7pPr marL="2743200" marR="0" lvl="6"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7pPr>
            <a:lvl8pPr marL="3200400" marR="0" lvl="7"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8pPr>
            <a:lvl9pPr marL="3657600" marR="0" lvl="8"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9pPr>
          </a:lstStyle>
          <a:p>
            <a:endParaRPr/>
          </a:p>
        </p:txBody>
      </p:sp>
      <p:sp>
        <p:nvSpPr>
          <p:cNvPr id="30" name="Shape 30"/>
          <p:cNvSpPr txBox="1">
            <a:spLocks noGrp="1"/>
          </p:cNvSpPr>
          <p:nvPr>
            <p:ph type="dt" idx="10"/>
          </p:nvPr>
        </p:nvSpPr>
        <p:spPr>
          <a:xfrm>
            <a:off x="609603"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31" name="Shape 31"/>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32" name="Shape 32"/>
          <p:cNvSpPr txBox="1">
            <a:spLocks noGrp="1"/>
          </p:cNvSpPr>
          <p:nvPr>
            <p:ph type="sldNum" idx="12"/>
          </p:nvPr>
        </p:nvSpPr>
        <p:spPr>
          <a:xfrm>
            <a:off x="873760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omic Sans MS"/>
                <a:ea typeface="Comic Sans MS"/>
                <a:cs typeface="Comic Sans MS"/>
                <a:sym typeface="Comic Sans MS"/>
              </a:rPr>
              <a:pPr algn="r">
                <a:buSzPct val="25000"/>
              </a:p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23" name="Shape 23"/>
          <p:cNvSpPr txBox="1">
            <a:spLocks noGrp="1"/>
          </p:cNvSpPr>
          <p:nvPr>
            <p:ph type="body" idx="1"/>
          </p:nvPr>
        </p:nvSpPr>
        <p:spPr>
          <a:xfrm>
            <a:off x="609600" y="1600201"/>
            <a:ext cx="10972800" cy="4525963"/>
          </a:xfrm>
          <a:prstGeom prst="rect">
            <a:avLst/>
          </a:prstGeom>
          <a:noFill/>
          <a:ln>
            <a:noFill/>
          </a:ln>
        </p:spPr>
        <p:txBody>
          <a:bodyPr lIns="91425" tIns="91425" rIns="91425" bIns="91425" anchor="t" anchorCtr="0"/>
          <a:lstStyle>
            <a:lvl1pPr marL="457189" marR="0" lvl="0" indent="-186262" algn="l" rtl="0">
              <a:spcBef>
                <a:spcPts val="853"/>
              </a:spcBef>
              <a:buClr>
                <a:schemeClr val="dk1"/>
              </a:buClr>
              <a:buSzPct val="100000"/>
              <a:buFont typeface="Arial"/>
              <a:buChar char="•"/>
              <a:defRPr sz="4267" b="0" i="0" u="none" strike="noStrike" cap="none">
                <a:solidFill>
                  <a:schemeClr val="dk1"/>
                </a:solidFill>
                <a:latin typeface="Comic Sans MS"/>
                <a:ea typeface="Comic Sans MS"/>
                <a:cs typeface="Comic Sans MS"/>
                <a:sym typeface="Comic Sans MS"/>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9pPr>
          </a:lstStyle>
          <a:p>
            <a:endParaRPr/>
          </a:p>
        </p:txBody>
      </p:sp>
      <p:sp>
        <p:nvSpPr>
          <p:cNvPr id="24" name="Shape 24"/>
          <p:cNvSpPr txBox="1">
            <a:spLocks noGrp="1"/>
          </p:cNvSpPr>
          <p:nvPr>
            <p:ph type="dt" idx="10"/>
          </p:nvPr>
        </p:nvSpPr>
        <p:spPr>
          <a:xfrm>
            <a:off x="609605"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25" name="Shape 25"/>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26" name="Shape 26"/>
          <p:cNvSpPr txBox="1">
            <a:spLocks noGrp="1"/>
          </p:cNvSpPr>
          <p:nvPr>
            <p:ph type="sldNum" idx="12"/>
          </p:nvPr>
        </p:nvSpPr>
        <p:spPr>
          <a:xfrm>
            <a:off x="8737605"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016124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17" name="Shape 17"/>
          <p:cNvSpPr txBox="1">
            <a:spLocks noGrp="1"/>
          </p:cNvSpPr>
          <p:nvPr>
            <p:ph type="body" idx="1"/>
          </p:nvPr>
        </p:nvSpPr>
        <p:spPr>
          <a:xfrm>
            <a:off x="609600" y="1600201"/>
            <a:ext cx="10972800" cy="4525963"/>
          </a:xfrm>
          <a:prstGeom prst="rect">
            <a:avLst/>
          </a:prstGeom>
          <a:noFill/>
          <a:ln>
            <a:noFill/>
          </a:ln>
        </p:spPr>
        <p:txBody>
          <a:bodyPr lIns="91425" tIns="91425" rIns="91425" bIns="91425" anchor="t" anchorCtr="0"/>
          <a:lstStyle>
            <a:lvl1pPr marL="457189" marR="0" lvl="0" indent="-186262" algn="l" rtl="0">
              <a:spcBef>
                <a:spcPts val="853"/>
              </a:spcBef>
              <a:buClr>
                <a:schemeClr val="dk1"/>
              </a:buClr>
              <a:buSzPct val="100000"/>
              <a:buFont typeface="Arial"/>
              <a:buChar char="•"/>
              <a:defRPr sz="4267" b="0" i="0" u="none" strike="noStrike" cap="none">
                <a:solidFill>
                  <a:schemeClr val="dk1"/>
                </a:solidFill>
                <a:latin typeface="Comic Sans MS"/>
                <a:ea typeface="Comic Sans MS"/>
                <a:cs typeface="Comic Sans MS"/>
                <a:sym typeface="Comic Sans MS"/>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9pPr>
          </a:lstStyle>
          <a:p>
            <a:endParaRPr/>
          </a:p>
        </p:txBody>
      </p:sp>
      <p:sp>
        <p:nvSpPr>
          <p:cNvPr id="18" name="Shape 18"/>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b="0" i="0" u="none" strike="noStrike" cap="none">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19" name="Shape 19"/>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b="0" i="0" u="none" strike="noStrike" cap="none">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20" name="Shape 20"/>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683704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omic Sans MS"/>
              <a:buNone/>
              <a:defRPr sz="5333" b="1"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29" name="Shape 29"/>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marR="0" lvl="0" indent="0" algn="l" rtl="0">
              <a:spcBef>
                <a:spcPts val="533"/>
              </a:spcBef>
              <a:buClr>
                <a:srgbClr val="888888"/>
              </a:buClr>
              <a:buFont typeface="Arial"/>
              <a:buNone/>
              <a:defRPr sz="2667" b="0" i="0" u="none" strike="noStrike" cap="none">
                <a:solidFill>
                  <a:srgbClr val="888888"/>
                </a:solidFill>
                <a:latin typeface="Comic Sans MS"/>
                <a:ea typeface="Comic Sans MS"/>
                <a:cs typeface="Comic Sans MS"/>
                <a:sym typeface="Comic Sans MS"/>
              </a:defRPr>
            </a:lvl1pPr>
            <a:lvl2pPr marL="609585" marR="0" lvl="1" indent="0" algn="l" rtl="0">
              <a:spcBef>
                <a:spcPts val="480"/>
              </a:spcBef>
              <a:buClr>
                <a:srgbClr val="888888"/>
              </a:buClr>
              <a:buFont typeface="Arial"/>
              <a:buNone/>
              <a:defRPr sz="2400" b="0" i="0" u="none" strike="noStrike" cap="none">
                <a:solidFill>
                  <a:srgbClr val="888888"/>
                </a:solidFill>
                <a:latin typeface="Comic Sans MS"/>
                <a:ea typeface="Comic Sans MS"/>
                <a:cs typeface="Comic Sans MS"/>
                <a:sym typeface="Comic Sans MS"/>
              </a:defRPr>
            </a:lvl2pPr>
            <a:lvl3pPr marL="1219170" marR="0" lvl="2" indent="0" algn="l" rtl="0">
              <a:spcBef>
                <a:spcPts val="427"/>
              </a:spcBef>
              <a:buClr>
                <a:srgbClr val="888888"/>
              </a:buClr>
              <a:buFont typeface="Arial"/>
              <a:buNone/>
              <a:defRPr sz="2133" b="0" i="0" u="none" strike="noStrike" cap="none">
                <a:solidFill>
                  <a:srgbClr val="888888"/>
                </a:solidFill>
                <a:latin typeface="Comic Sans MS"/>
                <a:ea typeface="Comic Sans MS"/>
                <a:cs typeface="Comic Sans MS"/>
                <a:sym typeface="Comic Sans MS"/>
              </a:defRPr>
            </a:lvl3pPr>
            <a:lvl4pPr marL="1828754" marR="0" lvl="3"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4pPr>
            <a:lvl5pPr marL="2438339" marR="0" lvl="4"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5pPr>
            <a:lvl6pPr marL="3047924" marR="0" lvl="5"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6pPr>
            <a:lvl7pPr marL="3657509" marR="0" lvl="6"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7pPr>
            <a:lvl8pPr marL="4267093" marR="0" lvl="7"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8pPr>
            <a:lvl9pPr marL="4876678" marR="0" lvl="8"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9pPr>
          </a:lstStyle>
          <a:p>
            <a:endParaRPr/>
          </a:p>
        </p:txBody>
      </p:sp>
      <p:sp>
        <p:nvSpPr>
          <p:cNvPr id="30" name="Shape 30"/>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1" name="Shape 31"/>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2" name="Shape 32"/>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788777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35" name="Shape 35"/>
          <p:cNvSpPr txBox="1">
            <a:spLocks noGrp="1"/>
          </p:cNvSpPr>
          <p:nvPr>
            <p:ph type="body" idx="1"/>
          </p:nvPr>
        </p:nvSpPr>
        <p:spPr>
          <a:xfrm>
            <a:off x="609602" y="1600201"/>
            <a:ext cx="5384799" cy="4525963"/>
          </a:xfrm>
          <a:prstGeom prst="rect">
            <a:avLst/>
          </a:prstGeom>
          <a:noFill/>
          <a:ln>
            <a:noFill/>
          </a:ln>
        </p:spPr>
        <p:txBody>
          <a:bodyPr lIns="91425" tIns="91425" rIns="91425" bIns="91425" anchor="t" anchorCtr="0"/>
          <a:lstStyle>
            <a:lvl1pPr marL="457189" marR="0" lvl="0" indent="-220128"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1pPr>
            <a:lvl2pPr marL="990575" marR="0" lvl="1" indent="-177796"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2pPr>
            <a:lvl3pPr marL="1523962" marR="0" lvl="2"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3pPr>
            <a:lvl4pPr marL="2133547" marR="0" lvl="3"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4pPr>
            <a:lvl5pPr marL="2743131" marR="0" lvl="4"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5pPr>
            <a:lvl6pPr marL="3352716" marR="0" lvl="5"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6pPr>
            <a:lvl7pPr marL="3962301" marR="0" lvl="6"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7pPr>
            <a:lvl8pPr marL="4571886" marR="0" lvl="7"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8pPr>
            <a:lvl9pPr marL="5181470" marR="0" lvl="8"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9pPr>
          </a:lstStyle>
          <a:p>
            <a:endParaRPr/>
          </a:p>
        </p:txBody>
      </p:sp>
      <p:sp>
        <p:nvSpPr>
          <p:cNvPr id="36" name="Shape 36"/>
          <p:cNvSpPr txBox="1">
            <a:spLocks noGrp="1"/>
          </p:cNvSpPr>
          <p:nvPr>
            <p:ph type="body" idx="2"/>
          </p:nvPr>
        </p:nvSpPr>
        <p:spPr>
          <a:xfrm>
            <a:off x="6197602" y="1600201"/>
            <a:ext cx="5384799" cy="4525963"/>
          </a:xfrm>
          <a:prstGeom prst="rect">
            <a:avLst/>
          </a:prstGeom>
          <a:noFill/>
          <a:ln>
            <a:noFill/>
          </a:ln>
        </p:spPr>
        <p:txBody>
          <a:bodyPr lIns="91425" tIns="91425" rIns="91425" bIns="91425" anchor="t" anchorCtr="0"/>
          <a:lstStyle>
            <a:lvl1pPr marL="457189" marR="0" lvl="0" indent="-220128"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1pPr>
            <a:lvl2pPr marL="990575" marR="0" lvl="1" indent="-177796"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2pPr>
            <a:lvl3pPr marL="1523962" marR="0" lvl="2"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3pPr>
            <a:lvl4pPr marL="2133547" marR="0" lvl="3"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4pPr>
            <a:lvl5pPr marL="2743131" marR="0" lvl="4"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5pPr>
            <a:lvl6pPr marL="3352716" marR="0" lvl="5"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6pPr>
            <a:lvl7pPr marL="3962301" marR="0" lvl="6"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7pPr>
            <a:lvl8pPr marL="4571886" marR="0" lvl="7"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8pPr>
            <a:lvl9pPr marL="5181470" marR="0" lvl="8"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9pPr>
          </a:lstStyle>
          <a:p>
            <a:endParaRPr/>
          </a:p>
        </p:txBody>
      </p:sp>
      <p:sp>
        <p:nvSpPr>
          <p:cNvPr id="37" name="Shape 37"/>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8" name="Shape 38"/>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9" name="Shape 39"/>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134498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42" name="Shape 42"/>
          <p:cNvSpPr txBox="1">
            <a:spLocks noGrp="1"/>
          </p:cNvSpPr>
          <p:nvPr>
            <p:ph type="body" idx="1"/>
          </p:nvPr>
        </p:nvSpPr>
        <p:spPr>
          <a:xfrm>
            <a:off x="609602" y="1535112"/>
            <a:ext cx="5386916" cy="639763"/>
          </a:xfrm>
          <a:prstGeom prst="rect">
            <a:avLst/>
          </a:prstGeom>
          <a:noFill/>
          <a:ln>
            <a:noFill/>
          </a:ln>
        </p:spPr>
        <p:txBody>
          <a:bodyPr lIns="91425" tIns="91425" rIns="91425" bIns="91425" anchor="b" anchorCtr="0"/>
          <a:lstStyle>
            <a:lvl1pPr marL="0" marR="0" lvl="0" indent="0" algn="l" rtl="0">
              <a:spcBef>
                <a:spcPts val="640"/>
              </a:spcBef>
              <a:buClr>
                <a:schemeClr val="dk1"/>
              </a:buClr>
              <a:buFont typeface="Arial"/>
              <a:buNone/>
              <a:defRPr sz="3200" b="1" i="0" u="none" strike="noStrike" cap="none">
                <a:solidFill>
                  <a:schemeClr val="dk1"/>
                </a:solidFill>
                <a:latin typeface="Comic Sans MS"/>
                <a:ea typeface="Comic Sans MS"/>
                <a:cs typeface="Comic Sans MS"/>
                <a:sym typeface="Comic Sans MS"/>
              </a:defRPr>
            </a:lvl1pPr>
            <a:lvl2pPr marL="609585" marR="0" lvl="1" indent="0" algn="l" rtl="0">
              <a:spcBef>
                <a:spcPts val="533"/>
              </a:spcBef>
              <a:buClr>
                <a:schemeClr val="dk1"/>
              </a:buClr>
              <a:buFont typeface="Arial"/>
              <a:buNone/>
              <a:defRPr sz="2667" b="1" i="0" u="none" strike="noStrike" cap="none">
                <a:solidFill>
                  <a:schemeClr val="dk1"/>
                </a:solidFill>
                <a:latin typeface="Comic Sans MS"/>
                <a:ea typeface="Comic Sans MS"/>
                <a:cs typeface="Comic Sans MS"/>
                <a:sym typeface="Comic Sans MS"/>
              </a:defRPr>
            </a:lvl2pPr>
            <a:lvl3pPr marL="1219170" marR="0" lvl="2" indent="0" algn="l" rtl="0">
              <a:spcBef>
                <a:spcPts val="480"/>
              </a:spcBef>
              <a:buClr>
                <a:schemeClr val="dk1"/>
              </a:buClr>
              <a:buFont typeface="Arial"/>
              <a:buNone/>
              <a:defRPr sz="2400" b="1" i="0" u="none" strike="noStrike" cap="none">
                <a:solidFill>
                  <a:schemeClr val="dk1"/>
                </a:solidFill>
                <a:latin typeface="Comic Sans MS"/>
                <a:ea typeface="Comic Sans MS"/>
                <a:cs typeface="Comic Sans MS"/>
                <a:sym typeface="Comic Sans MS"/>
              </a:defRPr>
            </a:lvl3pPr>
            <a:lvl4pPr marL="1828754" marR="0" lvl="3"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4pPr>
            <a:lvl5pPr marL="2438339" marR="0" lvl="4"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5pPr>
            <a:lvl6pPr marL="3047924" marR="0" lvl="5"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6pPr>
            <a:lvl7pPr marL="3657509" marR="0" lvl="6"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7pPr>
            <a:lvl8pPr marL="4267093" marR="0" lvl="7"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8pPr>
            <a:lvl9pPr marL="4876678" marR="0" lvl="8"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9pPr>
          </a:lstStyle>
          <a:p>
            <a:endParaRPr/>
          </a:p>
        </p:txBody>
      </p:sp>
      <p:sp>
        <p:nvSpPr>
          <p:cNvPr id="43" name="Shape 43"/>
          <p:cNvSpPr txBox="1">
            <a:spLocks noGrp="1"/>
          </p:cNvSpPr>
          <p:nvPr>
            <p:ph type="body" idx="2"/>
          </p:nvPr>
        </p:nvSpPr>
        <p:spPr>
          <a:xfrm>
            <a:off x="609602" y="2174876"/>
            <a:ext cx="5386916" cy="3951287"/>
          </a:xfrm>
          <a:prstGeom prst="rect">
            <a:avLst/>
          </a:prstGeom>
          <a:noFill/>
          <a:ln>
            <a:noFill/>
          </a:ln>
        </p:spPr>
        <p:txBody>
          <a:bodyPr lIns="91425" tIns="91425" rIns="91425" bIns="91425" anchor="t" anchorCtr="0"/>
          <a:lstStyle>
            <a:lvl1pPr marL="457189" marR="0" lvl="0" indent="-253994"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990575" marR="0" lvl="1" indent="-211661"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2pPr>
            <a:lvl3pPr marL="1523962" marR="0" lvl="2"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2133547" marR="0" lvl="3"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4pPr>
            <a:lvl5pPr marL="2743131" marR="0" lvl="4"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5pPr>
            <a:lvl6pPr marL="3352716" marR="0" lvl="5"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6pPr>
            <a:lvl7pPr marL="3962301" marR="0" lvl="6"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7pPr>
            <a:lvl8pPr marL="4571886" marR="0" lvl="7"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8pPr>
            <a:lvl9pPr marL="5181470" marR="0" lvl="8"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9pPr>
          </a:lstStyle>
          <a:p>
            <a:endParaRPr/>
          </a:p>
        </p:txBody>
      </p:sp>
      <p:sp>
        <p:nvSpPr>
          <p:cNvPr id="44" name="Shape 44"/>
          <p:cNvSpPr txBox="1">
            <a:spLocks noGrp="1"/>
          </p:cNvSpPr>
          <p:nvPr>
            <p:ph type="body" idx="3"/>
          </p:nvPr>
        </p:nvSpPr>
        <p:spPr>
          <a:xfrm>
            <a:off x="6193367" y="1535112"/>
            <a:ext cx="5389032" cy="639763"/>
          </a:xfrm>
          <a:prstGeom prst="rect">
            <a:avLst/>
          </a:prstGeom>
          <a:noFill/>
          <a:ln>
            <a:noFill/>
          </a:ln>
        </p:spPr>
        <p:txBody>
          <a:bodyPr lIns="91425" tIns="91425" rIns="91425" bIns="91425" anchor="b" anchorCtr="0"/>
          <a:lstStyle>
            <a:lvl1pPr marL="0" marR="0" lvl="0" indent="0" algn="l" rtl="0">
              <a:spcBef>
                <a:spcPts val="640"/>
              </a:spcBef>
              <a:buClr>
                <a:schemeClr val="dk1"/>
              </a:buClr>
              <a:buFont typeface="Arial"/>
              <a:buNone/>
              <a:defRPr sz="3200" b="1" i="0" u="none" strike="noStrike" cap="none">
                <a:solidFill>
                  <a:schemeClr val="dk1"/>
                </a:solidFill>
                <a:latin typeface="Comic Sans MS"/>
                <a:ea typeface="Comic Sans MS"/>
                <a:cs typeface="Comic Sans MS"/>
                <a:sym typeface="Comic Sans MS"/>
              </a:defRPr>
            </a:lvl1pPr>
            <a:lvl2pPr marL="609585" marR="0" lvl="1" indent="0" algn="l" rtl="0">
              <a:spcBef>
                <a:spcPts val="533"/>
              </a:spcBef>
              <a:buClr>
                <a:schemeClr val="dk1"/>
              </a:buClr>
              <a:buFont typeface="Arial"/>
              <a:buNone/>
              <a:defRPr sz="2667" b="1" i="0" u="none" strike="noStrike" cap="none">
                <a:solidFill>
                  <a:schemeClr val="dk1"/>
                </a:solidFill>
                <a:latin typeface="Comic Sans MS"/>
                <a:ea typeface="Comic Sans MS"/>
                <a:cs typeface="Comic Sans MS"/>
                <a:sym typeface="Comic Sans MS"/>
              </a:defRPr>
            </a:lvl2pPr>
            <a:lvl3pPr marL="1219170" marR="0" lvl="2" indent="0" algn="l" rtl="0">
              <a:spcBef>
                <a:spcPts val="480"/>
              </a:spcBef>
              <a:buClr>
                <a:schemeClr val="dk1"/>
              </a:buClr>
              <a:buFont typeface="Arial"/>
              <a:buNone/>
              <a:defRPr sz="2400" b="1" i="0" u="none" strike="noStrike" cap="none">
                <a:solidFill>
                  <a:schemeClr val="dk1"/>
                </a:solidFill>
                <a:latin typeface="Comic Sans MS"/>
                <a:ea typeface="Comic Sans MS"/>
                <a:cs typeface="Comic Sans MS"/>
                <a:sym typeface="Comic Sans MS"/>
              </a:defRPr>
            </a:lvl3pPr>
            <a:lvl4pPr marL="1828754" marR="0" lvl="3"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4pPr>
            <a:lvl5pPr marL="2438339" marR="0" lvl="4"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5pPr>
            <a:lvl6pPr marL="3047924" marR="0" lvl="5"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6pPr>
            <a:lvl7pPr marL="3657509" marR="0" lvl="6"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7pPr>
            <a:lvl8pPr marL="4267093" marR="0" lvl="7"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8pPr>
            <a:lvl9pPr marL="4876678" marR="0" lvl="8"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9pPr>
          </a:lstStyle>
          <a:p>
            <a:endParaRPr/>
          </a:p>
        </p:txBody>
      </p:sp>
      <p:sp>
        <p:nvSpPr>
          <p:cNvPr id="45" name="Shape 45"/>
          <p:cNvSpPr txBox="1">
            <a:spLocks noGrp="1"/>
          </p:cNvSpPr>
          <p:nvPr>
            <p:ph type="body" idx="4"/>
          </p:nvPr>
        </p:nvSpPr>
        <p:spPr>
          <a:xfrm>
            <a:off x="6193367" y="2174876"/>
            <a:ext cx="5389032" cy="3951287"/>
          </a:xfrm>
          <a:prstGeom prst="rect">
            <a:avLst/>
          </a:prstGeom>
          <a:noFill/>
          <a:ln>
            <a:noFill/>
          </a:ln>
        </p:spPr>
        <p:txBody>
          <a:bodyPr lIns="91425" tIns="91425" rIns="91425" bIns="91425" anchor="t" anchorCtr="0"/>
          <a:lstStyle>
            <a:lvl1pPr marL="457189" marR="0" lvl="0" indent="-253994"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990575" marR="0" lvl="1" indent="-211661"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2pPr>
            <a:lvl3pPr marL="1523962" marR="0" lvl="2"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2133547" marR="0" lvl="3"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4pPr>
            <a:lvl5pPr marL="2743131" marR="0" lvl="4"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5pPr>
            <a:lvl6pPr marL="3352716" marR="0" lvl="5"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6pPr>
            <a:lvl7pPr marL="3962301" marR="0" lvl="6"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7pPr>
            <a:lvl8pPr marL="4571886" marR="0" lvl="7"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8pPr>
            <a:lvl9pPr marL="5181470" marR="0" lvl="8"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9pPr>
          </a:lstStyle>
          <a:p>
            <a:endParaRPr/>
          </a:p>
        </p:txBody>
      </p:sp>
      <p:sp>
        <p:nvSpPr>
          <p:cNvPr id="46" name="Shape 46"/>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47" name="Shape 47"/>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48" name="Shape 48"/>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4005607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51" name="Shape 51"/>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52" name="Shape 52"/>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53" name="Shape 53"/>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931779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56" name="Shape 56"/>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57" name="Shape 57"/>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923552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09602" y="273052"/>
            <a:ext cx="4011084"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2667" b="1"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60" name="Shape 60"/>
          <p:cNvSpPr txBox="1">
            <a:spLocks noGrp="1"/>
          </p:cNvSpPr>
          <p:nvPr>
            <p:ph type="body" idx="1"/>
          </p:nvPr>
        </p:nvSpPr>
        <p:spPr>
          <a:xfrm>
            <a:off x="4766733" y="273051"/>
            <a:ext cx="6815667" cy="5853112"/>
          </a:xfrm>
          <a:prstGeom prst="rect">
            <a:avLst/>
          </a:prstGeom>
          <a:noFill/>
          <a:ln>
            <a:noFill/>
          </a:ln>
        </p:spPr>
        <p:txBody>
          <a:bodyPr lIns="91425" tIns="91425" rIns="91425" bIns="91425" anchor="t" anchorCtr="0"/>
          <a:lstStyle>
            <a:lvl1pPr marL="457189" marR="0" lvl="0" indent="-186262" algn="l" rtl="0">
              <a:spcBef>
                <a:spcPts val="853"/>
              </a:spcBef>
              <a:buClr>
                <a:schemeClr val="dk1"/>
              </a:buClr>
              <a:buSzPct val="100000"/>
              <a:buFont typeface="Arial"/>
              <a:buChar char="•"/>
              <a:defRPr sz="4267" b="0" i="0" u="none" strike="noStrike" cap="none">
                <a:solidFill>
                  <a:schemeClr val="dk1"/>
                </a:solidFill>
                <a:latin typeface="Comic Sans MS"/>
                <a:ea typeface="Comic Sans MS"/>
                <a:cs typeface="Comic Sans MS"/>
                <a:sym typeface="Comic Sans MS"/>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9pPr>
          </a:lstStyle>
          <a:p>
            <a:endParaRPr/>
          </a:p>
        </p:txBody>
      </p:sp>
      <p:sp>
        <p:nvSpPr>
          <p:cNvPr id="61" name="Shape 61"/>
          <p:cNvSpPr txBox="1">
            <a:spLocks noGrp="1"/>
          </p:cNvSpPr>
          <p:nvPr>
            <p:ph type="body" idx="2"/>
          </p:nvPr>
        </p:nvSpPr>
        <p:spPr>
          <a:xfrm>
            <a:off x="609602" y="1435102"/>
            <a:ext cx="4011084" cy="4691063"/>
          </a:xfrm>
          <a:prstGeom prst="rect">
            <a:avLst/>
          </a:prstGeom>
          <a:noFill/>
          <a:ln>
            <a:noFill/>
          </a:ln>
        </p:spPr>
        <p:txBody>
          <a:bodyPr lIns="91425" tIns="91425" rIns="91425" bIns="91425" anchor="t" anchorCtr="0"/>
          <a:lstStyle>
            <a:lvl1pPr marL="0" marR="0" lvl="0" indent="0" algn="l" rtl="0">
              <a:spcBef>
                <a:spcPts val="373"/>
              </a:spcBef>
              <a:buClr>
                <a:schemeClr val="dk1"/>
              </a:buClr>
              <a:buFont typeface="Arial"/>
              <a:buNone/>
              <a:defRPr sz="1867" b="0" i="0" u="none" strike="noStrike" cap="none">
                <a:solidFill>
                  <a:schemeClr val="dk1"/>
                </a:solidFill>
                <a:latin typeface="Comic Sans MS"/>
                <a:ea typeface="Comic Sans MS"/>
                <a:cs typeface="Comic Sans MS"/>
                <a:sym typeface="Comic Sans MS"/>
              </a:defRPr>
            </a:lvl1pPr>
            <a:lvl2pPr marL="609585" marR="0" lvl="1" indent="0" algn="l" rtl="0">
              <a:spcBef>
                <a:spcPts val="320"/>
              </a:spcBef>
              <a:buClr>
                <a:schemeClr val="dk1"/>
              </a:buClr>
              <a:buFont typeface="Arial"/>
              <a:buNone/>
              <a:defRPr sz="1600" b="0" i="0" u="none" strike="noStrike" cap="none">
                <a:solidFill>
                  <a:schemeClr val="dk1"/>
                </a:solidFill>
                <a:latin typeface="Comic Sans MS"/>
                <a:ea typeface="Comic Sans MS"/>
                <a:cs typeface="Comic Sans MS"/>
                <a:sym typeface="Comic Sans MS"/>
              </a:defRPr>
            </a:lvl2pPr>
            <a:lvl3pPr marL="1219170" marR="0" lvl="2" indent="0" algn="l" rtl="0">
              <a:spcBef>
                <a:spcPts val="267"/>
              </a:spcBef>
              <a:buClr>
                <a:schemeClr val="dk1"/>
              </a:buClr>
              <a:buFont typeface="Arial"/>
              <a:buNone/>
              <a:defRPr sz="1333" b="0" i="0" u="none" strike="noStrike" cap="none">
                <a:solidFill>
                  <a:schemeClr val="dk1"/>
                </a:solidFill>
                <a:latin typeface="Comic Sans MS"/>
                <a:ea typeface="Comic Sans MS"/>
                <a:cs typeface="Comic Sans MS"/>
                <a:sym typeface="Comic Sans MS"/>
              </a:defRPr>
            </a:lvl3pPr>
            <a:lvl4pPr marL="1828754" marR="0" lvl="3"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4pPr>
            <a:lvl5pPr marL="2438339" marR="0" lvl="4"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5pPr>
            <a:lvl6pPr marL="3047924" marR="0" lvl="5"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6pPr>
            <a:lvl7pPr marL="3657509" marR="0" lvl="6"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7pPr>
            <a:lvl8pPr marL="4267093" marR="0" lvl="7"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8pPr>
            <a:lvl9pPr marL="4876678" marR="0" lvl="8"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9pPr>
          </a:lstStyle>
          <a:p>
            <a:endParaRPr/>
          </a:p>
        </p:txBody>
      </p:sp>
      <p:sp>
        <p:nvSpPr>
          <p:cNvPr id="62" name="Shape 62"/>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63" name="Shape 63"/>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64" name="Shape 64"/>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594842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389719" y="4800601"/>
            <a:ext cx="73151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2667" b="1"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67" name="Shape 67"/>
          <p:cNvSpPr>
            <a:spLocks noGrp="1"/>
          </p:cNvSpPr>
          <p:nvPr>
            <p:ph type="pic" idx="2"/>
          </p:nvPr>
        </p:nvSpPr>
        <p:spPr>
          <a:xfrm>
            <a:off x="2389719" y="612775"/>
            <a:ext cx="7315199" cy="4114800"/>
          </a:xfrm>
          <a:prstGeom prst="rect">
            <a:avLst/>
          </a:prstGeom>
          <a:noFill/>
          <a:ln>
            <a:noFill/>
          </a:ln>
        </p:spPr>
        <p:txBody>
          <a:bodyPr lIns="91425" tIns="91425" rIns="91425" bIns="91425" anchor="t" anchorCtr="0"/>
          <a:lstStyle>
            <a:lvl1pPr marL="0" marR="0" lvl="0" indent="0" algn="l" rtl="0">
              <a:spcBef>
                <a:spcPts val="853"/>
              </a:spcBef>
              <a:buClr>
                <a:schemeClr val="dk1"/>
              </a:buClr>
              <a:buFont typeface="Arial"/>
              <a:buNone/>
              <a:defRPr sz="4267" b="0" i="0" u="none" strike="noStrike" cap="none">
                <a:solidFill>
                  <a:schemeClr val="dk1"/>
                </a:solidFill>
                <a:latin typeface="Comic Sans MS"/>
                <a:ea typeface="Comic Sans MS"/>
                <a:cs typeface="Comic Sans MS"/>
                <a:sym typeface="Comic Sans MS"/>
              </a:defRPr>
            </a:lvl1pPr>
            <a:lvl2pPr marL="609585" marR="0" lvl="1" indent="0" algn="l" rtl="0">
              <a:spcBef>
                <a:spcPts val="747"/>
              </a:spcBef>
              <a:buClr>
                <a:schemeClr val="dk1"/>
              </a:buClr>
              <a:buFont typeface="Arial"/>
              <a:buNone/>
              <a:defRPr sz="3733" b="0" i="0" u="none" strike="noStrike" cap="none">
                <a:solidFill>
                  <a:schemeClr val="dk1"/>
                </a:solidFill>
                <a:latin typeface="Comic Sans MS"/>
                <a:ea typeface="Comic Sans MS"/>
                <a:cs typeface="Comic Sans MS"/>
                <a:sym typeface="Comic Sans MS"/>
              </a:defRPr>
            </a:lvl2pPr>
            <a:lvl3pPr marL="1219170" marR="0" lvl="2" indent="0" algn="l" rtl="0">
              <a:spcBef>
                <a:spcPts val="640"/>
              </a:spcBef>
              <a:buClr>
                <a:schemeClr val="dk1"/>
              </a:buClr>
              <a:buFont typeface="Arial"/>
              <a:buNone/>
              <a:defRPr sz="3200" b="0" i="0" u="none" strike="noStrike" cap="none">
                <a:solidFill>
                  <a:schemeClr val="dk1"/>
                </a:solidFill>
                <a:latin typeface="Comic Sans MS"/>
                <a:ea typeface="Comic Sans MS"/>
                <a:cs typeface="Comic Sans MS"/>
                <a:sym typeface="Comic Sans MS"/>
              </a:defRPr>
            </a:lvl3pPr>
            <a:lvl4pPr marL="1828754" marR="0" lvl="3"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4pPr>
            <a:lvl5pPr marL="2438339" marR="0" lvl="4"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5pPr>
            <a:lvl6pPr marL="3047924" marR="0" lvl="5"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6pPr>
            <a:lvl7pPr marL="3657509" marR="0" lvl="6"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7pPr>
            <a:lvl8pPr marL="4267093" marR="0" lvl="7"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8pPr>
            <a:lvl9pPr marL="4876678" marR="0" lvl="8"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9pPr>
          </a:lstStyle>
          <a:p>
            <a:endParaRPr/>
          </a:p>
        </p:txBody>
      </p:sp>
      <p:sp>
        <p:nvSpPr>
          <p:cNvPr id="68" name="Shape 68"/>
          <p:cNvSpPr txBox="1">
            <a:spLocks noGrp="1"/>
          </p:cNvSpPr>
          <p:nvPr>
            <p:ph type="body" idx="1"/>
          </p:nvPr>
        </p:nvSpPr>
        <p:spPr>
          <a:xfrm>
            <a:off x="2389719" y="5367338"/>
            <a:ext cx="7315199" cy="804861"/>
          </a:xfrm>
          <a:prstGeom prst="rect">
            <a:avLst/>
          </a:prstGeom>
          <a:noFill/>
          <a:ln>
            <a:noFill/>
          </a:ln>
        </p:spPr>
        <p:txBody>
          <a:bodyPr lIns="91425" tIns="91425" rIns="91425" bIns="91425" anchor="t" anchorCtr="0"/>
          <a:lstStyle>
            <a:lvl1pPr marL="0" marR="0" lvl="0" indent="0" algn="l" rtl="0">
              <a:spcBef>
                <a:spcPts val="373"/>
              </a:spcBef>
              <a:buClr>
                <a:schemeClr val="dk1"/>
              </a:buClr>
              <a:buFont typeface="Arial"/>
              <a:buNone/>
              <a:defRPr sz="1867" b="0" i="0" u="none" strike="noStrike" cap="none">
                <a:solidFill>
                  <a:schemeClr val="dk1"/>
                </a:solidFill>
                <a:latin typeface="Comic Sans MS"/>
                <a:ea typeface="Comic Sans MS"/>
                <a:cs typeface="Comic Sans MS"/>
                <a:sym typeface="Comic Sans MS"/>
              </a:defRPr>
            </a:lvl1pPr>
            <a:lvl2pPr marL="609585" marR="0" lvl="1" indent="0" algn="l" rtl="0">
              <a:spcBef>
                <a:spcPts val="320"/>
              </a:spcBef>
              <a:buClr>
                <a:schemeClr val="dk1"/>
              </a:buClr>
              <a:buFont typeface="Arial"/>
              <a:buNone/>
              <a:defRPr sz="1600" b="0" i="0" u="none" strike="noStrike" cap="none">
                <a:solidFill>
                  <a:schemeClr val="dk1"/>
                </a:solidFill>
                <a:latin typeface="Comic Sans MS"/>
                <a:ea typeface="Comic Sans MS"/>
                <a:cs typeface="Comic Sans MS"/>
                <a:sym typeface="Comic Sans MS"/>
              </a:defRPr>
            </a:lvl2pPr>
            <a:lvl3pPr marL="1219170" marR="0" lvl="2" indent="0" algn="l" rtl="0">
              <a:spcBef>
                <a:spcPts val="267"/>
              </a:spcBef>
              <a:buClr>
                <a:schemeClr val="dk1"/>
              </a:buClr>
              <a:buFont typeface="Arial"/>
              <a:buNone/>
              <a:defRPr sz="1333" b="0" i="0" u="none" strike="noStrike" cap="none">
                <a:solidFill>
                  <a:schemeClr val="dk1"/>
                </a:solidFill>
                <a:latin typeface="Comic Sans MS"/>
                <a:ea typeface="Comic Sans MS"/>
                <a:cs typeface="Comic Sans MS"/>
                <a:sym typeface="Comic Sans MS"/>
              </a:defRPr>
            </a:lvl3pPr>
            <a:lvl4pPr marL="1828754" marR="0" lvl="3"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4pPr>
            <a:lvl5pPr marL="2438339" marR="0" lvl="4"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5pPr>
            <a:lvl6pPr marL="3047924" marR="0" lvl="5"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6pPr>
            <a:lvl7pPr marL="3657509" marR="0" lvl="6"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7pPr>
            <a:lvl8pPr marL="4267093" marR="0" lvl="7"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8pPr>
            <a:lvl9pPr marL="4876678" marR="0" lvl="8"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9pPr>
          </a:lstStyle>
          <a:p>
            <a:endParaRPr/>
          </a:p>
        </p:txBody>
      </p:sp>
      <p:sp>
        <p:nvSpPr>
          <p:cNvPr id="69" name="Shape 69"/>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0" name="Shape 70"/>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1" name="Shape 71"/>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114079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74" name="Shape 74"/>
          <p:cNvSpPr txBox="1">
            <a:spLocks noGrp="1"/>
          </p:cNvSpPr>
          <p:nvPr>
            <p:ph type="body" idx="1"/>
          </p:nvPr>
        </p:nvSpPr>
        <p:spPr>
          <a:xfrm rot="5400000">
            <a:off x="3833019" y="-1623219"/>
            <a:ext cx="4525963" cy="10972800"/>
          </a:xfrm>
          <a:prstGeom prst="rect">
            <a:avLst/>
          </a:prstGeom>
          <a:noFill/>
          <a:ln>
            <a:noFill/>
          </a:ln>
        </p:spPr>
        <p:txBody>
          <a:bodyPr lIns="91425" tIns="91425" rIns="91425" bIns="91425" anchor="t" anchorCtr="0"/>
          <a:lstStyle>
            <a:lvl1pPr marL="457189" marR="0" lvl="0" indent="-186262" algn="l" rtl="0">
              <a:spcBef>
                <a:spcPts val="853"/>
              </a:spcBef>
              <a:buClr>
                <a:schemeClr val="dk1"/>
              </a:buClr>
              <a:buSzPct val="100000"/>
              <a:buFont typeface="Arial"/>
              <a:buChar char="•"/>
              <a:defRPr sz="4267" b="0" i="0" u="none" strike="noStrike" cap="none">
                <a:solidFill>
                  <a:schemeClr val="dk1"/>
                </a:solidFill>
                <a:latin typeface="Comic Sans MS"/>
                <a:ea typeface="Comic Sans MS"/>
                <a:cs typeface="Comic Sans MS"/>
                <a:sym typeface="Comic Sans MS"/>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9pPr>
          </a:lstStyle>
          <a:p>
            <a:endParaRPr/>
          </a:p>
        </p:txBody>
      </p:sp>
      <p:sp>
        <p:nvSpPr>
          <p:cNvPr id="75" name="Shape 75"/>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6" name="Shape 76"/>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7" name="Shape 77"/>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956558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609602" y="1600202"/>
            <a:ext cx="53847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9pPr>
          </a:lstStyle>
          <a:p>
            <a:endParaRPr/>
          </a:p>
        </p:txBody>
      </p:sp>
      <p:sp>
        <p:nvSpPr>
          <p:cNvPr id="36" name="Shape 36"/>
          <p:cNvSpPr txBox="1">
            <a:spLocks noGrp="1"/>
          </p:cNvSpPr>
          <p:nvPr>
            <p:ph type="body" idx="2"/>
          </p:nvPr>
        </p:nvSpPr>
        <p:spPr>
          <a:xfrm>
            <a:off x="6197603" y="1600202"/>
            <a:ext cx="53847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9pPr>
          </a:lstStyle>
          <a:p>
            <a:endParaRPr/>
          </a:p>
        </p:txBody>
      </p:sp>
      <p:sp>
        <p:nvSpPr>
          <p:cNvPr id="37" name="Shape 37"/>
          <p:cNvSpPr txBox="1">
            <a:spLocks noGrp="1"/>
          </p:cNvSpPr>
          <p:nvPr>
            <p:ph type="dt" idx="10"/>
          </p:nvPr>
        </p:nvSpPr>
        <p:spPr>
          <a:xfrm>
            <a:off x="609603"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38" name="Shape 38"/>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39" name="Shape 39"/>
          <p:cNvSpPr txBox="1">
            <a:spLocks noGrp="1"/>
          </p:cNvSpPr>
          <p:nvPr>
            <p:ph type="sldNum" idx="12"/>
          </p:nvPr>
        </p:nvSpPr>
        <p:spPr>
          <a:xfrm>
            <a:off x="873760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omic Sans MS"/>
                <a:ea typeface="Comic Sans MS"/>
                <a:cs typeface="Comic Sans MS"/>
                <a:sym typeface="Comic Sans MS"/>
              </a:rPr>
              <a:pPr algn="r">
                <a:buSzPct val="25000"/>
              </a:p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285038" y="1828800"/>
            <a:ext cx="5851525" cy="27432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80" name="Shape 80"/>
          <p:cNvSpPr txBox="1">
            <a:spLocks noGrp="1"/>
          </p:cNvSpPr>
          <p:nvPr>
            <p:ph type="body" idx="1"/>
          </p:nvPr>
        </p:nvSpPr>
        <p:spPr>
          <a:xfrm rot="5400000">
            <a:off x="1697038" y="-812800"/>
            <a:ext cx="5851525" cy="8026399"/>
          </a:xfrm>
          <a:prstGeom prst="rect">
            <a:avLst/>
          </a:prstGeom>
          <a:noFill/>
          <a:ln>
            <a:noFill/>
          </a:ln>
        </p:spPr>
        <p:txBody>
          <a:bodyPr lIns="91425" tIns="91425" rIns="91425" bIns="91425" anchor="t" anchorCtr="0"/>
          <a:lstStyle>
            <a:lvl1pPr marL="457189" marR="0" lvl="0" indent="-186262" algn="l" rtl="0">
              <a:spcBef>
                <a:spcPts val="853"/>
              </a:spcBef>
              <a:buClr>
                <a:schemeClr val="dk1"/>
              </a:buClr>
              <a:buSzPct val="100000"/>
              <a:buFont typeface="Arial"/>
              <a:buChar char="•"/>
              <a:defRPr sz="4267" b="0" i="0" u="none" strike="noStrike" cap="none">
                <a:solidFill>
                  <a:schemeClr val="dk1"/>
                </a:solidFill>
                <a:latin typeface="Comic Sans MS"/>
                <a:ea typeface="Comic Sans MS"/>
                <a:cs typeface="Comic Sans MS"/>
                <a:sym typeface="Comic Sans MS"/>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9pPr>
          </a:lstStyle>
          <a:p>
            <a:endParaRPr/>
          </a:p>
        </p:txBody>
      </p:sp>
      <p:sp>
        <p:nvSpPr>
          <p:cNvPr id="81" name="Shape 81"/>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82" name="Shape 82"/>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83" name="Shape 83"/>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4288117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omic Sans MS"/>
              <a:buNone/>
              <a:defRPr sz="5333" b="1"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29" name="Shape 29"/>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marR="0" lvl="0" indent="0" algn="l" rtl="0">
              <a:spcBef>
                <a:spcPts val="533"/>
              </a:spcBef>
              <a:buClr>
                <a:srgbClr val="888888"/>
              </a:buClr>
              <a:buFont typeface="Arial"/>
              <a:buNone/>
              <a:defRPr sz="2667" b="0" i="0" u="none" strike="noStrike" cap="none">
                <a:solidFill>
                  <a:srgbClr val="888888"/>
                </a:solidFill>
                <a:latin typeface="Comic Sans MS"/>
                <a:ea typeface="Comic Sans MS"/>
                <a:cs typeface="Comic Sans MS"/>
                <a:sym typeface="Comic Sans MS"/>
              </a:defRPr>
            </a:lvl1pPr>
            <a:lvl2pPr marL="609585" marR="0" lvl="1" indent="0" algn="l" rtl="0">
              <a:spcBef>
                <a:spcPts val="480"/>
              </a:spcBef>
              <a:buClr>
                <a:srgbClr val="888888"/>
              </a:buClr>
              <a:buFont typeface="Arial"/>
              <a:buNone/>
              <a:defRPr sz="2400" b="0" i="0" u="none" strike="noStrike" cap="none">
                <a:solidFill>
                  <a:srgbClr val="888888"/>
                </a:solidFill>
                <a:latin typeface="Comic Sans MS"/>
                <a:ea typeface="Comic Sans MS"/>
                <a:cs typeface="Comic Sans MS"/>
                <a:sym typeface="Comic Sans MS"/>
              </a:defRPr>
            </a:lvl2pPr>
            <a:lvl3pPr marL="1219170" marR="0" lvl="2" indent="0" algn="l" rtl="0">
              <a:spcBef>
                <a:spcPts val="427"/>
              </a:spcBef>
              <a:buClr>
                <a:srgbClr val="888888"/>
              </a:buClr>
              <a:buFont typeface="Arial"/>
              <a:buNone/>
              <a:defRPr sz="2133" b="0" i="0" u="none" strike="noStrike" cap="none">
                <a:solidFill>
                  <a:srgbClr val="888888"/>
                </a:solidFill>
                <a:latin typeface="Comic Sans MS"/>
                <a:ea typeface="Comic Sans MS"/>
                <a:cs typeface="Comic Sans MS"/>
                <a:sym typeface="Comic Sans MS"/>
              </a:defRPr>
            </a:lvl3pPr>
            <a:lvl4pPr marL="1828754" marR="0" lvl="3"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4pPr>
            <a:lvl5pPr marL="2438339" marR="0" lvl="4"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5pPr>
            <a:lvl6pPr marL="3047924" marR="0" lvl="5"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6pPr>
            <a:lvl7pPr marL="3657509" marR="0" lvl="6"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7pPr>
            <a:lvl8pPr marL="4267093" marR="0" lvl="7"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8pPr>
            <a:lvl9pPr marL="4876678" marR="0" lvl="8"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9pPr>
          </a:lstStyle>
          <a:p>
            <a:endParaRPr/>
          </a:p>
        </p:txBody>
      </p:sp>
      <p:sp>
        <p:nvSpPr>
          <p:cNvPr id="30" name="Shape 30"/>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1" name="Shape 31"/>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2" name="Shape 32"/>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855158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35" name="Shape 35"/>
          <p:cNvSpPr txBox="1">
            <a:spLocks noGrp="1"/>
          </p:cNvSpPr>
          <p:nvPr>
            <p:ph type="body" idx="1"/>
          </p:nvPr>
        </p:nvSpPr>
        <p:spPr>
          <a:xfrm>
            <a:off x="609602" y="1600201"/>
            <a:ext cx="5384799" cy="4525963"/>
          </a:xfrm>
          <a:prstGeom prst="rect">
            <a:avLst/>
          </a:prstGeom>
          <a:noFill/>
          <a:ln>
            <a:noFill/>
          </a:ln>
        </p:spPr>
        <p:txBody>
          <a:bodyPr lIns="91425" tIns="91425" rIns="91425" bIns="91425" anchor="t" anchorCtr="0"/>
          <a:lstStyle>
            <a:lvl1pPr marL="457189" marR="0" lvl="0" indent="-220128"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1pPr>
            <a:lvl2pPr marL="990575" marR="0" lvl="1" indent="-177796"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2pPr>
            <a:lvl3pPr marL="1523962" marR="0" lvl="2"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3pPr>
            <a:lvl4pPr marL="2133547" marR="0" lvl="3"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4pPr>
            <a:lvl5pPr marL="2743131" marR="0" lvl="4"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5pPr>
            <a:lvl6pPr marL="3352716" marR="0" lvl="5"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6pPr>
            <a:lvl7pPr marL="3962301" marR="0" lvl="6"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7pPr>
            <a:lvl8pPr marL="4571886" marR="0" lvl="7"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8pPr>
            <a:lvl9pPr marL="5181470" marR="0" lvl="8"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9pPr>
          </a:lstStyle>
          <a:p>
            <a:endParaRPr/>
          </a:p>
        </p:txBody>
      </p:sp>
      <p:sp>
        <p:nvSpPr>
          <p:cNvPr id="36" name="Shape 36"/>
          <p:cNvSpPr txBox="1">
            <a:spLocks noGrp="1"/>
          </p:cNvSpPr>
          <p:nvPr>
            <p:ph type="body" idx="2"/>
          </p:nvPr>
        </p:nvSpPr>
        <p:spPr>
          <a:xfrm>
            <a:off x="6197602" y="1600201"/>
            <a:ext cx="5384799" cy="4525963"/>
          </a:xfrm>
          <a:prstGeom prst="rect">
            <a:avLst/>
          </a:prstGeom>
          <a:noFill/>
          <a:ln>
            <a:noFill/>
          </a:ln>
        </p:spPr>
        <p:txBody>
          <a:bodyPr lIns="91425" tIns="91425" rIns="91425" bIns="91425" anchor="t" anchorCtr="0"/>
          <a:lstStyle>
            <a:lvl1pPr marL="457189" marR="0" lvl="0" indent="-220128"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1pPr>
            <a:lvl2pPr marL="990575" marR="0" lvl="1" indent="-177796"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2pPr>
            <a:lvl3pPr marL="1523962" marR="0" lvl="2"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3pPr>
            <a:lvl4pPr marL="2133547" marR="0" lvl="3"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4pPr>
            <a:lvl5pPr marL="2743131" marR="0" lvl="4"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5pPr>
            <a:lvl6pPr marL="3352716" marR="0" lvl="5"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6pPr>
            <a:lvl7pPr marL="3962301" marR="0" lvl="6"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7pPr>
            <a:lvl8pPr marL="4571886" marR="0" lvl="7"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8pPr>
            <a:lvl9pPr marL="5181470" marR="0" lvl="8"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9pPr>
          </a:lstStyle>
          <a:p>
            <a:endParaRPr/>
          </a:p>
        </p:txBody>
      </p:sp>
      <p:sp>
        <p:nvSpPr>
          <p:cNvPr id="37" name="Shape 37"/>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8" name="Shape 38"/>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9" name="Shape 39"/>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439865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42" name="Shape 42"/>
          <p:cNvSpPr txBox="1">
            <a:spLocks noGrp="1"/>
          </p:cNvSpPr>
          <p:nvPr>
            <p:ph type="body" idx="1"/>
          </p:nvPr>
        </p:nvSpPr>
        <p:spPr>
          <a:xfrm>
            <a:off x="609602" y="1535112"/>
            <a:ext cx="5386916" cy="639763"/>
          </a:xfrm>
          <a:prstGeom prst="rect">
            <a:avLst/>
          </a:prstGeom>
          <a:noFill/>
          <a:ln>
            <a:noFill/>
          </a:ln>
        </p:spPr>
        <p:txBody>
          <a:bodyPr lIns="91425" tIns="91425" rIns="91425" bIns="91425" anchor="b" anchorCtr="0"/>
          <a:lstStyle>
            <a:lvl1pPr marL="0" marR="0" lvl="0" indent="0" algn="l" rtl="0">
              <a:spcBef>
                <a:spcPts val="640"/>
              </a:spcBef>
              <a:buClr>
                <a:schemeClr val="dk1"/>
              </a:buClr>
              <a:buFont typeface="Arial"/>
              <a:buNone/>
              <a:defRPr sz="3200" b="1" i="0" u="none" strike="noStrike" cap="none">
                <a:solidFill>
                  <a:schemeClr val="dk1"/>
                </a:solidFill>
                <a:latin typeface="Comic Sans MS"/>
                <a:ea typeface="Comic Sans MS"/>
                <a:cs typeface="Comic Sans MS"/>
                <a:sym typeface="Comic Sans MS"/>
              </a:defRPr>
            </a:lvl1pPr>
            <a:lvl2pPr marL="609585" marR="0" lvl="1" indent="0" algn="l" rtl="0">
              <a:spcBef>
                <a:spcPts val="533"/>
              </a:spcBef>
              <a:buClr>
                <a:schemeClr val="dk1"/>
              </a:buClr>
              <a:buFont typeface="Arial"/>
              <a:buNone/>
              <a:defRPr sz="2667" b="1" i="0" u="none" strike="noStrike" cap="none">
                <a:solidFill>
                  <a:schemeClr val="dk1"/>
                </a:solidFill>
                <a:latin typeface="Comic Sans MS"/>
                <a:ea typeface="Comic Sans MS"/>
                <a:cs typeface="Comic Sans MS"/>
                <a:sym typeface="Comic Sans MS"/>
              </a:defRPr>
            </a:lvl2pPr>
            <a:lvl3pPr marL="1219170" marR="0" lvl="2" indent="0" algn="l" rtl="0">
              <a:spcBef>
                <a:spcPts val="480"/>
              </a:spcBef>
              <a:buClr>
                <a:schemeClr val="dk1"/>
              </a:buClr>
              <a:buFont typeface="Arial"/>
              <a:buNone/>
              <a:defRPr sz="2400" b="1" i="0" u="none" strike="noStrike" cap="none">
                <a:solidFill>
                  <a:schemeClr val="dk1"/>
                </a:solidFill>
                <a:latin typeface="Comic Sans MS"/>
                <a:ea typeface="Comic Sans MS"/>
                <a:cs typeface="Comic Sans MS"/>
                <a:sym typeface="Comic Sans MS"/>
              </a:defRPr>
            </a:lvl3pPr>
            <a:lvl4pPr marL="1828754" marR="0" lvl="3"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4pPr>
            <a:lvl5pPr marL="2438339" marR="0" lvl="4"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5pPr>
            <a:lvl6pPr marL="3047924" marR="0" lvl="5"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6pPr>
            <a:lvl7pPr marL="3657509" marR="0" lvl="6"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7pPr>
            <a:lvl8pPr marL="4267093" marR="0" lvl="7"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8pPr>
            <a:lvl9pPr marL="4876678" marR="0" lvl="8"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9pPr>
          </a:lstStyle>
          <a:p>
            <a:endParaRPr/>
          </a:p>
        </p:txBody>
      </p:sp>
      <p:sp>
        <p:nvSpPr>
          <p:cNvPr id="43" name="Shape 43"/>
          <p:cNvSpPr txBox="1">
            <a:spLocks noGrp="1"/>
          </p:cNvSpPr>
          <p:nvPr>
            <p:ph type="body" idx="2"/>
          </p:nvPr>
        </p:nvSpPr>
        <p:spPr>
          <a:xfrm>
            <a:off x="609602" y="2174876"/>
            <a:ext cx="5386916" cy="3951287"/>
          </a:xfrm>
          <a:prstGeom prst="rect">
            <a:avLst/>
          </a:prstGeom>
          <a:noFill/>
          <a:ln>
            <a:noFill/>
          </a:ln>
        </p:spPr>
        <p:txBody>
          <a:bodyPr lIns="91425" tIns="91425" rIns="91425" bIns="91425" anchor="t" anchorCtr="0"/>
          <a:lstStyle>
            <a:lvl1pPr marL="457189" marR="0" lvl="0" indent="-253994"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990575" marR="0" lvl="1" indent="-211661"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2pPr>
            <a:lvl3pPr marL="1523962" marR="0" lvl="2"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2133547" marR="0" lvl="3"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4pPr>
            <a:lvl5pPr marL="2743131" marR="0" lvl="4"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5pPr>
            <a:lvl6pPr marL="3352716" marR="0" lvl="5"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6pPr>
            <a:lvl7pPr marL="3962301" marR="0" lvl="6"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7pPr>
            <a:lvl8pPr marL="4571886" marR="0" lvl="7"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8pPr>
            <a:lvl9pPr marL="5181470" marR="0" lvl="8"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9pPr>
          </a:lstStyle>
          <a:p>
            <a:endParaRPr/>
          </a:p>
        </p:txBody>
      </p:sp>
      <p:sp>
        <p:nvSpPr>
          <p:cNvPr id="44" name="Shape 44"/>
          <p:cNvSpPr txBox="1">
            <a:spLocks noGrp="1"/>
          </p:cNvSpPr>
          <p:nvPr>
            <p:ph type="body" idx="3"/>
          </p:nvPr>
        </p:nvSpPr>
        <p:spPr>
          <a:xfrm>
            <a:off x="6193367" y="1535112"/>
            <a:ext cx="5389032" cy="639763"/>
          </a:xfrm>
          <a:prstGeom prst="rect">
            <a:avLst/>
          </a:prstGeom>
          <a:noFill/>
          <a:ln>
            <a:noFill/>
          </a:ln>
        </p:spPr>
        <p:txBody>
          <a:bodyPr lIns="91425" tIns="91425" rIns="91425" bIns="91425" anchor="b" anchorCtr="0"/>
          <a:lstStyle>
            <a:lvl1pPr marL="0" marR="0" lvl="0" indent="0" algn="l" rtl="0">
              <a:spcBef>
                <a:spcPts val="640"/>
              </a:spcBef>
              <a:buClr>
                <a:schemeClr val="dk1"/>
              </a:buClr>
              <a:buFont typeface="Arial"/>
              <a:buNone/>
              <a:defRPr sz="3200" b="1" i="0" u="none" strike="noStrike" cap="none">
                <a:solidFill>
                  <a:schemeClr val="dk1"/>
                </a:solidFill>
                <a:latin typeface="Comic Sans MS"/>
                <a:ea typeface="Comic Sans MS"/>
                <a:cs typeface="Comic Sans MS"/>
                <a:sym typeface="Comic Sans MS"/>
              </a:defRPr>
            </a:lvl1pPr>
            <a:lvl2pPr marL="609585" marR="0" lvl="1" indent="0" algn="l" rtl="0">
              <a:spcBef>
                <a:spcPts val="533"/>
              </a:spcBef>
              <a:buClr>
                <a:schemeClr val="dk1"/>
              </a:buClr>
              <a:buFont typeface="Arial"/>
              <a:buNone/>
              <a:defRPr sz="2667" b="1" i="0" u="none" strike="noStrike" cap="none">
                <a:solidFill>
                  <a:schemeClr val="dk1"/>
                </a:solidFill>
                <a:latin typeface="Comic Sans MS"/>
                <a:ea typeface="Comic Sans MS"/>
                <a:cs typeface="Comic Sans MS"/>
                <a:sym typeface="Comic Sans MS"/>
              </a:defRPr>
            </a:lvl2pPr>
            <a:lvl3pPr marL="1219170" marR="0" lvl="2" indent="0" algn="l" rtl="0">
              <a:spcBef>
                <a:spcPts val="480"/>
              </a:spcBef>
              <a:buClr>
                <a:schemeClr val="dk1"/>
              </a:buClr>
              <a:buFont typeface="Arial"/>
              <a:buNone/>
              <a:defRPr sz="2400" b="1" i="0" u="none" strike="noStrike" cap="none">
                <a:solidFill>
                  <a:schemeClr val="dk1"/>
                </a:solidFill>
                <a:latin typeface="Comic Sans MS"/>
                <a:ea typeface="Comic Sans MS"/>
                <a:cs typeface="Comic Sans MS"/>
                <a:sym typeface="Comic Sans MS"/>
              </a:defRPr>
            </a:lvl3pPr>
            <a:lvl4pPr marL="1828754" marR="0" lvl="3"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4pPr>
            <a:lvl5pPr marL="2438339" marR="0" lvl="4"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5pPr>
            <a:lvl6pPr marL="3047924" marR="0" lvl="5"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6pPr>
            <a:lvl7pPr marL="3657509" marR="0" lvl="6"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7pPr>
            <a:lvl8pPr marL="4267093" marR="0" lvl="7"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8pPr>
            <a:lvl9pPr marL="4876678" marR="0" lvl="8"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9pPr>
          </a:lstStyle>
          <a:p>
            <a:endParaRPr/>
          </a:p>
        </p:txBody>
      </p:sp>
      <p:sp>
        <p:nvSpPr>
          <p:cNvPr id="45" name="Shape 45"/>
          <p:cNvSpPr txBox="1">
            <a:spLocks noGrp="1"/>
          </p:cNvSpPr>
          <p:nvPr>
            <p:ph type="body" idx="4"/>
          </p:nvPr>
        </p:nvSpPr>
        <p:spPr>
          <a:xfrm>
            <a:off x="6193367" y="2174876"/>
            <a:ext cx="5389032" cy="3951287"/>
          </a:xfrm>
          <a:prstGeom prst="rect">
            <a:avLst/>
          </a:prstGeom>
          <a:noFill/>
          <a:ln>
            <a:noFill/>
          </a:ln>
        </p:spPr>
        <p:txBody>
          <a:bodyPr lIns="91425" tIns="91425" rIns="91425" bIns="91425" anchor="t" anchorCtr="0"/>
          <a:lstStyle>
            <a:lvl1pPr marL="457189" marR="0" lvl="0" indent="-253994"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990575" marR="0" lvl="1" indent="-211661"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2pPr>
            <a:lvl3pPr marL="1523962" marR="0" lvl="2"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2133547" marR="0" lvl="3"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4pPr>
            <a:lvl5pPr marL="2743131" marR="0" lvl="4"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5pPr>
            <a:lvl6pPr marL="3352716" marR="0" lvl="5"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6pPr>
            <a:lvl7pPr marL="3962301" marR="0" lvl="6"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7pPr>
            <a:lvl8pPr marL="4571886" marR="0" lvl="7"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8pPr>
            <a:lvl9pPr marL="5181470" marR="0" lvl="8"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9pPr>
          </a:lstStyle>
          <a:p>
            <a:endParaRPr/>
          </a:p>
        </p:txBody>
      </p:sp>
      <p:sp>
        <p:nvSpPr>
          <p:cNvPr id="46" name="Shape 46"/>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47" name="Shape 47"/>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48" name="Shape 48"/>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002283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51" name="Shape 51"/>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52" name="Shape 52"/>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53" name="Shape 53"/>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251155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56" name="Shape 56"/>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57" name="Shape 57"/>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296255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09602" y="273052"/>
            <a:ext cx="4011084"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2667" b="1"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60" name="Shape 60"/>
          <p:cNvSpPr txBox="1">
            <a:spLocks noGrp="1"/>
          </p:cNvSpPr>
          <p:nvPr>
            <p:ph type="body" idx="1"/>
          </p:nvPr>
        </p:nvSpPr>
        <p:spPr>
          <a:xfrm>
            <a:off x="4766733" y="273051"/>
            <a:ext cx="6815667" cy="5853112"/>
          </a:xfrm>
          <a:prstGeom prst="rect">
            <a:avLst/>
          </a:prstGeom>
          <a:noFill/>
          <a:ln>
            <a:noFill/>
          </a:ln>
        </p:spPr>
        <p:txBody>
          <a:bodyPr lIns="91425" tIns="91425" rIns="91425" bIns="91425" anchor="t" anchorCtr="0"/>
          <a:lstStyle>
            <a:lvl1pPr marL="457189" marR="0" lvl="0" indent="-186262" algn="l" rtl="0">
              <a:spcBef>
                <a:spcPts val="853"/>
              </a:spcBef>
              <a:buClr>
                <a:schemeClr val="dk1"/>
              </a:buClr>
              <a:buSzPct val="100000"/>
              <a:buFont typeface="Arial"/>
              <a:buChar char="•"/>
              <a:defRPr sz="4267" b="0" i="0" u="none" strike="noStrike" cap="none">
                <a:solidFill>
                  <a:schemeClr val="dk1"/>
                </a:solidFill>
                <a:latin typeface="Comic Sans MS"/>
                <a:ea typeface="Comic Sans MS"/>
                <a:cs typeface="Comic Sans MS"/>
                <a:sym typeface="Comic Sans MS"/>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9pPr>
          </a:lstStyle>
          <a:p>
            <a:endParaRPr/>
          </a:p>
        </p:txBody>
      </p:sp>
      <p:sp>
        <p:nvSpPr>
          <p:cNvPr id="61" name="Shape 61"/>
          <p:cNvSpPr txBox="1">
            <a:spLocks noGrp="1"/>
          </p:cNvSpPr>
          <p:nvPr>
            <p:ph type="body" idx="2"/>
          </p:nvPr>
        </p:nvSpPr>
        <p:spPr>
          <a:xfrm>
            <a:off x="609602" y="1435102"/>
            <a:ext cx="4011084" cy="4691063"/>
          </a:xfrm>
          <a:prstGeom prst="rect">
            <a:avLst/>
          </a:prstGeom>
          <a:noFill/>
          <a:ln>
            <a:noFill/>
          </a:ln>
        </p:spPr>
        <p:txBody>
          <a:bodyPr lIns="91425" tIns="91425" rIns="91425" bIns="91425" anchor="t" anchorCtr="0"/>
          <a:lstStyle>
            <a:lvl1pPr marL="0" marR="0" lvl="0" indent="0" algn="l" rtl="0">
              <a:spcBef>
                <a:spcPts val="373"/>
              </a:spcBef>
              <a:buClr>
                <a:schemeClr val="dk1"/>
              </a:buClr>
              <a:buFont typeface="Arial"/>
              <a:buNone/>
              <a:defRPr sz="1867" b="0" i="0" u="none" strike="noStrike" cap="none">
                <a:solidFill>
                  <a:schemeClr val="dk1"/>
                </a:solidFill>
                <a:latin typeface="Comic Sans MS"/>
                <a:ea typeface="Comic Sans MS"/>
                <a:cs typeface="Comic Sans MS"/>
                <a:sym typeface="Comic Sans MS"/>
              </a:defRPr>
            </a:lvl1pPr>
            <a:lvl2pPr marL="609585" marR="0" lvl="1" indent="0" algn="l" rtl="0">
              <a:spcBef>
                <a:spcPts val="320"/>
              </a:spcBef>
              <a:buClr>
                <a:schemeClr val="dk1"/>
              </a:buClr>
              <a:buFont typeface="Arial"/>
              <a:buNone/>
              <a:defRPr sz="1600" b="0" i="0" u="none" strike="noStrike" cap="none">
                <a:solidFill>
                  <a:schemeClr val="dk1"/>
                </a:solidFill>
                <a:latin typeface="Comic Sans MS"/>
                <a:ea typeface="Comic Sans MS"/>
                <a:cs typeface="Comic Sans MS"/>
                <a:sym typeface="Comic Sans MS"/>
              </a:defRPr>
            </a:lvl2pPr>
            <a:lvl3pPr marL="1219170" marR="0" lvl="2" indent="0" algn="l" rtl="0">
              <a:spcBef>
                <a:spcPts val="267"/>
              </a:spcBef>
              <a:buClr>
                <a:schemeClr val="dk1"/>
              </a:buClr>
              <a:buFont typeface="Arial"/>
              <a:buNone/>
              <a:defRPr sz="1333" b="0" i="0" u="none" strike="noStrike" cap="none">
                <a:solidFill>
                  <a:schemeClr val="dk1"/>
                </a:solidFill>
                <a:latin typeface="Comic Sans MS"/>
                <a:ea typeface="Comic Sans MS"/>
                <a:cs typeface="Comic Sans MS"/>
                <a:sym typeface="Comic Sans MS"/>
              </a:defRPr>
            </a:lvl3pPr>
            <a:lvl4pPr marL="1828754" marR="0" lvl="3"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4pPr>
            <a:lvl5pPr marL="2438339" marR="0" lvl="4"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5pPr>
            <a:lvl6pPr marL="3047924" marR="0" lvl="5"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6pPr>
            <a:lvl7pPr marL="3657509" marR="0" lvl="6"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7pPr>
            <a:lvl8pPr marL="4267093" marR="0" lvl="7"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8pPr>
            <a:lvl9pPr marL="4876678" marR="0" lvl="8"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9pPr>
          </a:lstStyle>
          <a:p>
            <a:endParaRPr/>
          </a:p>
        </p:txBody>
      </p:sp>
      <p:sp>
        <p:nvSpPr>
          <p:cNvPr id="62" name="Shape 62"/>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63" name="Shape 63"/>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64" name="Shape 64"/>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482459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389719" y="4800601"/>
            <a:ext cx="73151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2667" b="1"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67" name="Shape 67"/>
          <p:cNvSpPr>
            <a:spLocks noGrp="1"/>
          </p:cNvSpPr>
          <p:nvPr>
            <p:ph type="pic" idx="2"/>
          </p:nvPr>
        </p:nvSpPr>
        <p:spPr>
          <a:xfrm>
            <a:off x="2389719" y="612775"/>
            <a:ext cx="7315199" cy="4114800"/>
          </a:xfrm>
          <a:prstGeom prst="rect">
            <a:avLst/>
          </a:prstGeom>
          <a:noFill/>
          <a:ln>
            <a:noFill/>
          </a:ln>
        </p:spPr>
        <p:txBody>
          <a:bodyPr lIns="91425" tIns="91425" rIns="91425" bIns="91425" anchor="t" anchorCtr="0"/>
          <a:lstStyle>
            <a:lvl1pPr marL="0" marR="0" lvl="0" indent="0" algn="l" rtl="0">
              <a:spcBef>
                <a:spcPts val="853"/>
              </a:spcBef>
              <a:buClr>
                <a:schemeClr val="dk1"/>
              </a:buClr>
              <a:buFont typeface="Arial"/>
              <a:buNone/>
              <a:defRPr sz="4267" b="0" i="0" u="none" strike="noStrike" cap="none">
                <a:solidFill>
                  <a:schemeClr val="dk1"/>
                </a:solidFill>
                <a:latin typeface="Comic Sans MS"/>
                <a:ea typeface="Comic Sans MS"/>
                <a:cs typeface="Comic Sans MS"/>
                <a:sym typeface="Comic Sans MS"/>
              </a:defRPr>
            </a:lvl1pPr>
            <a:lvl2pPr marL="609585" marR="0" lvl="1" indent="0" algn="l" rtl="0">
              <a:spcBef>
                <a:spcPts val="747"/>
              </a:spcBef>
              <a:buClr>
                <a:schemeClr val="dk1"/>
              </a:buClr>
              <a:buFont typeface="Arial"/>
              <a:buNone/>
              <a:defRPr sz="3733" b="0" i="0" u="none" strike="noStrike" cap="none">
                <a:solidFill>
                  <a:schemeClr val="dk1"/>
                </a:solidFill>
                <a:latin typeface="Comic Sans MS"/>
                <a:ea typeface="Comic Sans MS"/>
                <a:cs typeface="Comic Sans MS"/>
                <a:sym typeface="Comic Sans MS"/>
              </a:defRPr>
            </a:lvl2pPr>
            <a:lvl3pPr marL="1219170" marR="0" lvl="2" indent="0" algn="l" rtl="0">
              <a:spcBef>
                <a:spcPts val="640"/>
              </a:spcBef>
              <a:buClr>
                <a:schemeClr val="dk1"/>
              </a:buClr>
              <a:buFont typeface="Arial"/>
              <a:buNone/>
              <a:defRPr sz="3200" b="0" i="0" u="none" strike="noStrike" cap="none">
                <a:solidFill>
                  <a:schemeClr val="dk1"/>
                </a:solidFill>
                <a:latin typeface="Comic Sans MS"/>
                <a:ea typeface="Comic Sans MS"/>
                <a:cs typeface="Comic Sans MS"/>
                <a:sym typeface="Comic Sans MS"/>
              </a:defRPr>
            </a:lvl3pPr>
            <a:lvl4pPr marL="1828754" marR="0" lvl="3"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4pPr>
            <a:lvl5pPr marL="2438339" marR="0" lvl="4"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5pPr>
            <a:lvl6pPr marL="3047924" marR="0" lvl="5"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6pPr>
            <a:lvl7pPr marL="3657509" marR="0" lvl="6"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7pPr>
            <a:lvl8pPr marL="4267093" marR="0" lvl="7"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8pPr>
            <a:lvl9pPr marL="4876678" marR="0" lvl="8"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9pPr>
          </a:lstStyle>
          <a:p>
            <a:endParaRPr/>
          </a:p>
        </p:txBody>
      </p:sp>
      <p:sp>
        <p:nvSpPr>
          <p:cNvPr id="68" name="Shape 68"/>
          <p:cNvSpPr txBox="1">
            <a:spLocks noGrp="1"/>
          </p:cNvSpPr>
          <p:nvPr>
            <p:ph type="body" idx="1"/>
          </p:nvPr>
        </p:nvSpPr>
        <p:spPr>
          <a:xfrm>
            <a:off x="2389719" y="5367338"/>
            <a:ext cx="7315199" cy="804861"/>
          </a:xfrm>
          <a:prstGeom prst="rect">
            <a:avLst/>
          </a:prstGeom>
          <a:noFill/>
          <a:ln>
            <a:noFill/>
          </a:ln>
        </p:spPr>
        <p:txBody>
          <a:bodyPr lIns="91425" tIns="91425" rIns="91425" bIns="91425" anchor="t" anchorCtr="0"/>
          <a:lstStyle>
            <a:lvl1pPr marL="0" marR="0" lvl="0" indent="0" algn="l" rtl="0">
              <a:spcBef>
                <a:spcPts val="373"/>
              </a:spcBef>
              <a:buClr>
                <a:schemeClr val="dk1"/>
              </a:buClr>
              <a:buFont typeface="Arial"/>
              <a:buNone/>
              <a:defRPr sz="1867" b="0" i="0" u="none" strike="noStrike" cap="none">
                <a:solidFill>
                  <a:schemeClr val="dk1"/>
                </a:solidFill>
                <a:latin typeface="Comic Sans MS"/>
                <a:ea typeface="Comic Sans MS"/>
                <a:cs typeface="Comic Sans MS"/>
                <a:sym typeface="Comic Sans MS"/>
              </a:defRPr>
            </a:lvl1pPr>
            <a:lvl2pPr marL="609585" marR="0" lvl="1" indent="0" algn="l" rtl="0">
              <a:spcBef>
                <a:spcPts val="320"/>
              </a:spcBef>
              <a:buClr>
                <a:schemeClr val="dk1"/>
              </a:buClr>
              <a:buFont typeface="Arial"/>
              <a:buNone/>
              <a:defRPr sz="1600" b="0" i="0" u="none" strike="noStrike" cap="none">
                <a:solidFill>
                  <a:schemeClr val="dk1"/>
                </a:solidFill>
                <a:latin typeface="Comic Sans MS"/>
                <a:ea typeface="Comic Sans MS"/>
                <a:cs typeface="Comic Sans MS"/>
                <a:sym typeface="Comic Sans MS"/>
              </a:defRPr>
            </a:lvl2pPr>
            <a:lvl3pPr marL="1219170" marR="0" lvl="2" indent="0" algn="l" rtl="0">
              <a:spcBef>
                <a:spcPts val="267"/>
              </a:spcBef>
              <a:buClr>
                <a:schemeClr val="dk1"/>
              </a:buClr>
              <a:buFont typeface="Arial"/>
              <a:buNone/>
              <a:defRPr sz="1333" b="0" i="0" u="none" strike="noStrike" cap="none">
                <a:solidFill>
                  <a:schemeClr val="dk1"/>
                </a:solidFill>
                <a:latin typeface="Comic Sans MS"/>
                <a:ea typeface="Comic Sans MS"/>
                <a:cs typeface="Comic Sans MS"/>
                <a:sym typeface="Comic Sans MS"/>
              </a:defRPr>
            </a:lvl3pPr>
            <a:lvl4pPr marL="1828754" marR="0" lvl="3"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4pPr>
            <a:lvl5pPr marL="2438339" marR="0" lvl="4"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5pPr>
            <a:lvl6pPr marL="3047924" marR="0" lvl="5"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6pPr>
            <a:lvl7pPr marL="3657509" marR="0" lvl="6"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7pPr>
            <a:lvl8pPr marL="4267093" marR="0" lvl="7"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8pPr>
            <a:lvl9pPr marL="4876678" marR="0" lvl="8"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9pPr>
          </a:lstStyle>
          <a:p>
            <a:endParaRPr/>
          </a:p>
        </p:txBody>
      </p:sp>
      <p:sp>
        <p:nvSpPr>
          <p:cNvPr id="69" name="Shape 69"/>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0" name="Shape 70"/>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1" name="Shape 71"/>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1608051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74" name="Shape 74"/>
          <p:cNvSpPr txBox="1">
            <a:spLocks noGrp="1"/>
          </p:cNvSpPr>
          <p:nvPr>
            <p:ph type="body" idx="1"/>
          </p:nvPr>
        </p:nvSpPr>
        <p:spPr>
          <a:xfrm rot="5400000">
            <a:off x="3833019" y="-1623219"/>
            <a:ext cx="4525963" cy="10972800"/>
          </a:xfrm>
          <a:prstGeom prst="rect">
            <a:avLst/>
          </a:prstGeom>
          <a:noFill/>
          <a:ln>
            <a:noFill/>
          </a:ln>
        </p:spPr>
        <p:txBody>
          <a:bodyPr lIns="91425" tIns="91425" rIns="91425" bIns="91425" anchor="t" anchorCtr="0"/>
          <a:lstStyle>
            <a:lvl1pPr marL="457189" marR="0" lvl="0" indent="-186262" algn="l" rtl="0">
              <a:spcBef>
                <a:spcPts val="853"/>
              </a:spcBef>
              <a:buClr>
                <a:schemeClr val="dk1"/>
              </a:buClr>
              <a:buSzPct val="100000"/>
              <a:buFont typeface="Arial"/>
              <a:buChar char="•"/>
              <a:defRPr sz="4267" b="0" i="0" u="none" strike="noStrike" cap="none">
                <a:solidFill>
                  <a:schemeClr val="dk1"/>
                </a:solidFill>
                <a:latin typeface="Comic Sans MS"/>
                <a:ea typeface="Comic Sans MS"/>
                <a:cs typeface="Comic Sans MS"/>
                <a:sym typeface="Comic Sans MS"/>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9pPr>
          </a:lstStyle>
          <a:p>
            <a:endParaRPr/>
          </a:p>
        </p:txBody>
      </p:sp>
      <p:sp>
        <p:nvSpPr>
          <p:cNvPr id="75" name="Shape 75"/>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6" name="Shape 76"/>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7" name="Shape 77"/>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6842234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285038" y="1828800"/>
            <a:ext cx="5851525" cy="27432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80" name="Shape 80"/>
          <p:cNvSpPr txBox="1">
            <a:spLocks noGrp="1"/>
          </p:cNvSpPr>
          <p:nvPr>
            <p:ph type="body" idx="1"/>
          </p:nvPr>
        </p:nvSpPr>
        <p:spPr>
          <a:xfrm rot="5400000">
            <a:off x="1697038" y="-812800"/>
            <a:ext cx="5851525" cy="8026399"/>
          </a:xfrm>
          <a:prstGeom prst="rect">
            <a:avLst/>
          </a:prstGeom>
          <a:noFill/>
          <a:ln>
            <a:noFill/>
          </a:ln>
        </p:spPr>
        <p:txBody>
          <a:bodyPr lIns="91425" tIns="91425" rIns="91425" bIns="91425" anchor="t" anchorCtr="0"/>
          <a:lstStyle>
            <a:lvl1pPr marL="457189" marR="0" lvl="0" indent="-186262" algn="l" rtl="0">
              <a:spcBef>
                <a:spcPts val="853"/>
              </a:spcBef>
              <a:buClr>
                <a:schemeClr val="dk1"/>
              </a:buClr>
              <a:buSzPct val="100000"/>
              <a:buFont typeface="Arial"/>
              <a:buChar char="•"/>
              <a:defRPr sz="4267" b="0" i="0" u="none" strike="noStrike" cap="none">
                <a:solidFill>
                  <a:schemeClr val="dk1"/>
                </a:solidFill>
                <a:latin typeface="Comic Sans MS"/>
                <a:ea typeface="Comic Sans MS"/>
                <a:cs typeface="Comic Sans MS"/>
                <a:sym typeface="Comic Sans MS"/>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9pPr>
          </a:lstStyle>
          <a:p>
            <a:endParaRPr/>
          </a:p>
        </p:txBody>
      </p:sp>
      <p:sp>
        <p:nvSpPr>
          <p:cNvPr id="81" name="Shape 81"/>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82" name="Shape 82"/>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83" name="Shape 83"/>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125337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609603" y="1535112"/>
            <a:ext cx="5386916" cy="639763"/>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omic Sans MS"/>
                <a:ea typeface="Comic Sans MS"/>
                <a:cs typeface="Comic Sans MS"/>
                <a:sym typeface="Comic Sans MS"/>
              </a:defRPr>
            </a:lvl1pPr>
            <a:lvl2pPr marL="457200" marR="0" lvl="1" indent="0" algn="l" rtl="0">
              <a:spcBef>
                <a:spcPts val="400"/>
              </a:spcBef>
              <a:buClr>
                <a:schemeClr val="dk1"/>
              </a:buClr>
              <a:buFont typeface="Arial"/>
              <a:buNone/>
              <a:defRPr sz="2000" b="1" i="0" u="none" strike="noStrike" cap="none">
                <a:solidFill>
                  <a:schemeClr val="dk1"/>
                </a:solidFill>
                <a:latin typeface="Comic Sans MS"/>
                <a:ea typeface="Comic Sans MS"/>
                <a:cs typeface="Comic Sans MS"/>
                <a:sym typeface="Comic Sans MS"/>
              </a:defRPr>
            </a:lvl2pPr>
            <a:lvl3pPr marL="914400" marR="0" lvl="2" indent="0" algn="l" rtl="0">
              <a:spcBef>
                <a:spcPts val="360"/>
              </a:spcBef>
              <a:buClr>
                <a:schemeClr val="dk1"/>
              </a:buClr>
              <a:buFont typeface="Arial"/>
              <a:buNone/>
              <a:defRPr sz="1800" b="1" i="0" u="none" strike="noStrike" cap="none">
                <a:solidFill>
                  <a:schemeClr val="dk1"/>
                </a:solidFill>
                <a:latin typeface="Comic Sans MS"/>
                <a:ea typeface="Comic Sans MS"/>
                <a:cs typeface="Comic Sans MS"/>
                <a:sym typeface="Comic Sans MS"/>
              </a:defRPr>
            </a:lvl3pPr>
            <a:lvl4pPr marL="1371600" marR="0" lvl="3"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4pPr>
            <a:lvl5pPr marL="1828800" marR="0" lvl="4"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5pPr>
            <a:lvl6pPr marL="2286000" marR="0" lvl="5"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6pPr>
            <a:lvl7pPr marL="2743200" marR="0" lvl="6"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7pPr>
            <a:lvl8pPr marL="3200400" marR="0" lvl="7"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8pPr>
            <a:lvl9pPr marL="3657600" marR="0" lvl="8"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9pPr>
          </a:lstStyle>
          <a:p>
            <a:endParaRPr/>
          </a:p>
        </p:txBody>
      </p:sp>
      <p:sp>
        <p:nvSpPr>
          <p:cNvPr id="43" name="Shape 43"/>
          <p:cNvSpPr txBox="1">
            <a:spLocks noGrp="1"/>
          </p:cNvSpPr>
          <p:nvPr>
            <p:ph type="body" idx="2"/>
          </p:nvPr>
        </p:nvSpPr>
        <p:spPr>
          <a:xfrm>
            <a:off x="609603" y="2174876"/>
            <a:ext cx="5386916"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9pPr>
          </a:lstStyle>
          <a:p>
            <a:endParaRPr/>
          </a:p>
        </p:txBody>
      </p:sp>
      <p:sp>
        <p:nvSpPr>
          <p:cNvPr id="44" name="Shape 44"/>
          <p:cNvSpPr txBox="1">
            <a:spLocks noGrp="1"/>
          </p:cNvSpPr>
          <p:nvPr>
            <p:ph type="body" idx="3"/>
          </p:nvPr>
        </p:nvSpPr>
        <p:spPr>
          <a:xfrm>
            <a:off x="6193367" y="1535112"/>
            <a:ext cx="5389032" cy="639763"/>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omic Sans MS"/>
                <a:ea typeface="Comic Sans MS"/>
                <a:cs typeface="Comic Sans MS"/>
                <a:sym typeface="Comic Sans MS"/>
              </a:defRPr>
            </a:lvl1pPr>
            <a:lvl2pPr marL="457200" marR="0" lvl="1" indent="0" algn="l" rtl="0">
              <a:spcBef>
                <a:spcPts val="400"/>
              </a:spcBef>
              <a:buClr>
                <a:schemeClr val="dk1"/>
              </a:buClr>
              <a:buFont typeface="Arial"/>
              <a:buNone/>
              <a:defRPr sz="2000" b="1" i="0" u="none" strike="noStrike" cap="none">
                <a:solidFill>
                  <a:schemeClr val="dk1"/>
                </a:solidFill>
                <a:latin typeface="Comic Sans MS"/>
                <a:ea typeface="Comic Sans MS"/>
                <a:cs typeface="Comic Sans MS"/>
                <a:sym typeface="Comic Sans MS"/>
              </a:defRPr>
            </a:lvl2pPr>
            <a:lvl3pPr marL="914400" marR="0" lvl="2" indent="0" algn="l" rtl="0">
              <a:spcBef>
                <a:spcPts val="360"/>
              </a:spcBef>
              <a:buClr>
                <a:schemeClr val="dk1"/>
              </a:buClr>
              <a:buFont typeface="Arial"/>
              <a:buNone/>
              <a:defRPr sz="1800" b="1" i="0" u="none" strike="noStrike" cap="none">
                <a:solidFill>
                  <a:schemeClr val="dk1"/>
                </a:solidFill>
                <a:latin typeface="Comic Sans MS"/>
                <a:ea typeface="Comic Sans MS"/>
                <a:cs typeface="Comic Sans MS"/>
                <a:sym typeface="Comic Sans MS"/>
              </a:defRPr>
            </a:lvl3pPr>
            <a:lvl4pPr marL="1371600" marR="0" lvl="3"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4pPr>
            <a:lvl5pPr marL="1828800" marR="0" lvl="4"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5pPr>
            <a:lvl6pPr marL="2286000" marR="0" lvl="5"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6pPr>
            <a:lvl7pPr marL="2743200" marR="0" lvl="6"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7pPr>
            <a:lvl8pPr marL="3200400" marR="0" lvl="7"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8pPr>
            <a:lvl9pPr marL="3657600" marR="0" lvl="8"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9pPr>
          </a:lstStyle>
          <a:p>
            <a:endParaRPr/>
          </a:p>
        </p:txBody>
      </p:sp>
      <p:sp>
        <p:nvSpPr>
          <p:cNvPr id="45" name="Shape 45"/>
          <p:cNvSpPr txBox="1">
            <a:spLocks noGrp="1"/>
          </p:cNvSpPr>
          <p:nvPr>
            <p:ph type="body" idx="4"/>
          </p:nvPr>
        </p:nvSpPr>
        <p:spPr>
          <a:xfrm>
            <a:off x="6193367" y="2174876"/>
            <a:ext cx="5389032"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9pPr>
          </a:lstStyle>
          <a:p>
            <a:endParaRPr/>
          </a:p>
        </p:txBody>
      </p:sp>
      <p:sp>
        <p:nvSpPr>
          <p:cNvPr id="46" name="Shape 46"/>
          <p:cNvSpPr txBox="1">
            <a:spLocks noGrp="1"/>
          </p:cNvSpPr>
          <p:nvPr>
            <p:ph type="dt" idx="10"/>
          </p:nvPr>
        </p:nvSpPr>
        <p:spPr>
          <a:xfrm>
            <a:off x="609603"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47" name="Shape 47"/>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48" name="Shape 48"/>
          <p:cNvSpPr txBox="1">
            <a:spLocks noGrp="1"/>
          </p:cNvSpPr>
          <p:nvPr>
            <p:ph type="sldNum" idx="12"/>
          </p:nvPr>
        </p:nvSpPr>
        <p:spPr>
          <a:xfrm>
            <a:off x="873760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omic Sans MS"/>
                <a:ea typeface="Comic Sans MS"/>
                <a:cs typeface="Comic Sans MS"/>
                <a:sym typeface="Comic Sans MS"/>
              </a:rPr>
              <a:pPr algn="r">
                <a:buSzPct val="25000"/>
              </a:p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17" name="Shape 17"/>
          <p:cNvSpPr txBox="1">
            <a:spLocks noGrp="1"/>
          </p:cNvSpPr>
          <p:nvPr>
            <p:ph type="body" idx="1"/>
          </p:nvPr>
        </p:nvSpPr>
        <p:spPr>
          <a:xfrm>
            <a:off x="609600" y="1600201"/>
            <a:ext cx="10972800" cy="4525963"/>
          </a:xfrm>
          <a:prstGeom prst="rect">
            <a:avLst/>
          </a:prstGeom>
          <a:noFill/>
          <a:ln>
            <a:noFill/>
          </a:ln>
        </p:spPr>
        <p:txBody>
          <a:bodyPr lIns="91425" tIns="91425" rIns="91425" bIns="91425" anchor="t" anchorCtr="0"/>
          <a:lstStyle>
            <a:lvl1pPr marL="457189" marR="0" lvl="0" indent="-186262" algn="l" rtl="0">
              <a:spcBef>
                <a:spcPts val="853"/>
              </a:spcBef>
              <a:buClr>
                <a:schemeClr val="dk1"/>
              </a:buClr>
              <a:buSzPct val="100000"/>
              <a:buFont typeface="Arial"/>
              <a:buChar char="•"/>
              <a:defRPr sz="4267" b="0" i="0" u="none" strike="noStrike" cap="none">
                <a:solidFill>
                  <a:schemeClr val="dk1"/>
                </a:solidFill>
                <a:latin typeface="Comic Sans MS"/>
                <a:ea typeface="Comic Sans MS"/>
                <a:cs typeface="Comic Sans MS"/>
                <a:sym typeface="Comic Sans MS"/>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9pPr>
          </a:lstStyle>
          <a:p>
            <a:endParaRPr/>
          </a:p>
        </p:txBody>
      </p:sp>
      <p:sp>
        <p:nvSpPr>
          <p:cNvPr id="18" name="Shape 18"/>
          <p:cNvSpPr txBox="1">
            <a:spLocks noGrp="1"/>
          </p:cNvSpPr>
          <p:nvPr>
            <p:ph type="dt" idx="10"/>
          </p:nvPr>
        </p:nvSpPr>
        <p:spPr>
          <a:xfrm>
            <a:off x="609605"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b="0" i="0" u="none" strike="noStrike" cap="none">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19" name="Shape 19"/>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b="0" i="0" u="none" strike="noStrike" cap="none">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20" name="Shape 20"/>
          <p:cNvSpPr txBox="1">
            <a:spLocks noGrp="1"/>
          </p:cNvSpPr>
          <p:nvPr>
            <p:ph type="sldNum" idx="12"/>
          </p:nvPr>
        </p:nvSpPr>
        <p:spPr>
          <a:xfrm>
            <a:off x="8737605"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342854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omic Sans MS"/>
              <a:buNone/>
              <a:defRPr sz="5333" b="1"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29" name="Shape 29"/>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marR="0" lvl="0" indent="0" algn="l" rtl="0">
              <a:spcBef>
                <a:spcPts val="533"/>
              </a:spcBef>
              <a:buClr>
                <a:srgbClr val="888888"/>
              </a:buClr>
              <a:buFont typeface="Arial"/>
              <a:buNone/>
              <a:defRPr sz="2667" b="0" i="0" u="none" strike="noStrike" cap="none">
                <a:solidFill>
                  <a:srgbClr val="888888"/>
                </a:solidFill>
                <a:latin typeface="Comic Sans MS"/>
                <a:ea typeface="Comic Sans MS"/>
                <a:cs typeface="Comic Sans MS"/>
                <a:sym typeface="Comic Sans MS"/>
              </a:defRPr>
            </a:lvl1pPr>
            <a:lvl2pPr marL="609585" marR="0" lvl="1" indent="0" algn="l" rtl="0">
              <a:spcBef>
                <a:spcPts val="480"/>
              </a:spcBef>
              <a:buClr>
                <a:srgbClr val="888888"/>
              </a:buClr>
              <a:buFont typeface="Arial"/>
              <a:buNone/>
              <a:defRPr sz="2400" b="0" i="0" u="none" strike="noStrike" cap="none">
                <a:solidFill>
                  <a:srgbClr val="888888"/>
                </a:solidFill>
                <a:latin typeface="Comic Sans MS"/>
                <a:ea typeface="Comic Sans MS"/>
                <a:cs typeface="Comic Sans MS"/>
                <a:sym typeface="Comic Sans MS"/>
              </a:defRPr>
            </a:lvl2pPr>
            <a:lvl3pPr marL="1219170" marR="0" lvl="2" indent="0" algn="l" rtl="0">
              <a:spcBef>
                <a:spcPts val="427"/>
              </a:spcBef>
              <a:buClr>
                <a:srgbClr val="888888"/>
              </a:buClr>
              <a:buFont typeface="Arial"/>
              <a:buNone/>
              <a:defRPr sz="2133" b="0" i="0" u="none" strike="noStrike" cap="none">
                <a:solidFill>
                  <a:srgbClr val="888888"/>
                </a:solidFill>
                <a:latin typeface="Comic Sans MS"/>
                <a:ea typeface="Comic Sans MS"/>
                <a:cs typeface="Comic Sans MS"/>
                <a:sym typeface="Comic Sans MS"/>
              </a:defRPr>
            </a:lvl3pPr>
            <a:lvl4pPr marL="1828754" marR="0" lvl="3"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4pPr>
            <a:lvl5pPr marL="2438339" marR="0" lvl="4"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5pPr>
            <a:lvl6pPr marL="3047924" marR="0" lvl="5"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6pPr>
            <a:lvl7pPr marL="3657509" marR="0" lvl="6"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7pPr>
            <a:lvl8pPr marL="4267093" marR="0" lvl="7"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8pPr>
            <a:lvl9pPr marL="4876678" marR="0" lvl="8" indent="0" algn="l" rtl="0">
              <a:spcBef>
                <a:spcPts val="373"/>
              </a:spcBef>
              <a:buClr>
                <a:srgbClr val="888888"/>
              </a:buClr>
              <a:buFont typeface="Arial"/>
              <a:buNone/>
              <a:defRPr sz="1867" b="0" i="0" u="none" strike="noStrike" cap="none">
                <a:solidFill>
                  <a:srgbClr val="888888"/>
                </a:solidFill>
                <a:latin typeface="Comic Sans MS"/>
                <a:ea typeface="Comic Sans MS"/>
                <a:cs typeface="Comic Sans MS"/>
                <a:sym typeface="Comic Sans MS"/>
              </a:defRPr>
            </a:lvl9pPr>
          </a:lstStyle>
          <a:p>
            <a:endParaRPr/>
          </a:p>
        </p:txBody>
      </p:sp>
      <p:sp>
        <p:nvSpPr>
          <p:cNvPr id="30" name="Shape 30"/>
          <p:cNvSpPr txBox="1">
            <a:spLocks noGrp="1"/>
          </p:cNvSpPr>
          <p:nvPr>
            <p:ph type="dt" idx="10"/>
          </p:nvPr>
        </p:nvSpPr>
        <p:spPr>
          <a:xfrm>
            <a:off x="609605"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1" name="Shape 31"/>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2" name="Shape 32"/>
          <p:cNvSpPr txBox="1">
            <a:spLocks noGrp="1"/>
          </p:cNvSpPr>
          <p:nvPr>
            <p:ph type="sldNum" idx="12"/>
          </p:nvPr>
        </p:nvSpPr>
        <p:spPr>
          <a:xfrm>
            <a:off x="8737605"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660075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35" name="Shape 35"/>
          <p:cNvSpPr txBox="1">
            <a:spLocks noGrp="1"/>
          </p:cNvSpPr>
          <p:nvPr>
            <p:ph type="body" idx="1"/>
          </p:nvPr>
        </p:nvSpPr>
        <p:spPr>
          <a:xfrm>
            <a:off x="609602" y="1600201"/>
            <a:ext cx="5384799" cy="4525963"/>
          </a:xfrm>
          <a:prstGeom prst="rect">
            <a:avLst/>
          </a:prstGeom>
          <a:noFill/>
          <a:ln>
            <a:noFill/>
          </a:ln>
        </p:spPr>
        <p:txBody>
          <a:bodyPr lIns="91425" tIns="91425" rIns="91425" bIns="91425" anchor="t" anchorCtr="0"/>
          <a:lstStyle>
            <a:lvl1pPr marL="457189" marR="0" lvl="0" indent="-220128"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1pPr>
            <a:lvl2pPr marL="990575" marR="0" lvl="1" indent="-177796"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2pPr>
            <a:lvl3pPr marL="1523962" marR="0" lvl="2"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3pPr>
            <a:lvl4pPr marL="2133547" marR="0" lvl="3"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4pPr>
            <a:lvl5pPr marL="2743131" marR="0" lvl="4"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5pPr>
            <a:lvl6pPr marL="3352716" marR="0" lvl="5"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6pPr>
            <a:lvl7pPr marL="3962301" marR="0" lvl="6"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7pPr>
            <a:lvl8pPr marL="4571886" marR="0" lvl="7"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8pPr>
            <a:lvl9pPr marL="5181470" marR="0" lvl="8"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9pPr>
          </a:lstStyle>
          <a:p>
            <a:endParaRPr/>
          </a:p>
        </p:txBody>
      </p:sp>
      <p:sp>
        <p:nvSpPr>
          <p:cNvPr id="36" name="Shape 36"/>
          <p:cNvSpPr txBox="1">
            <a:spLocks noGrp="1"/>
          </p:cNvSpPr>
          <p:nvPr>
            <p:ph type="body" idx="2"/>
          </p:nvPr>
        </p:nvSpPr>
        <p:spPr>
          <a:xfrm>
            <a:off x="6197603" y="1600201"/>
            <a:ext cx="5384799" cy="4525963"/>
          </a:xfrm>
          <a:prstGeom prst="rect">
            <a:avLst/>
          </a:prstGeom>
          <a:noFill/>
          <a:ln>
            <a:noFill/>
          </a:ln>
        </p:spPr>
        <p:txBody>
          <a:bodyPr lIns="91425" tIns="91425" rIns="91425" bIns="91425" anchor="t" anchorCtr="0"/>
          <a:lstStyle>
            <a:lvl1pPr marL="457189" marR="0" lvl="0" indent="-220128"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1pPr>
            <a:lvl2pPr marL="990575" marR="0" lvl="1" indent="-177796"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2pPr>
            <a:lvl3pPr marL="1523962" marR="0" lvl="2"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3pPr>
            <a:lvl4pPr marL="2133547" marR="0" lvl="3"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4pPr>
            <a:lvl5pPr marL="2743131" marR="0" lvl="4"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5pPr>
            <a:lvl6pPr marL="3352716" marR="0" lvl="5"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6pPr>
            <a:lvl7pPr marL="3962301" marR="0" lvl="6"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7pPr>
            <a:lvl8pPr marL="4571886" marR="0" lvl="7"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8pPr>
            <a:lvl9pPr marL="5181470" marR="0" lvl="8"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9pPr>
          </a:lstStyle>
          <a:p>
            <a:endParaRPr/>
          </a:p>
        </p:txBody>
      </p:sp>
      <p:sp>
        <p:nvSpPr>
          <p:cNvPr id="37" name="Shape 37"/>
          <p:cNvSpPr txBox="1">
            <a:spLocks noGrp="1"/>
          </p:cNvSpPr>
          <p:nvPr>
            <p:ph type="dt" idx="10"/>
          </p:nvPr>
        </p:nvSpPr>
        <p:spPr>
          <a:xfrm>
            <a:off x="609605"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8" name="Shape 38"/>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39" name="Shape 39"/>
          <p:cNvSpPr txBox="1">
            <a:spLocks noGrp="1"/>
          </p:cNvSpPr>
          <p:nvPr>
            <p:ph type="sldNum" idx="12"/>
          </p:nvPr>
        </p:nvSpPr>
        <p:spPr>
          <a:xfrm>
            <a:off x="8737605"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561408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42" name="Shape 42"/>
          <p:cNvSpPr txBox="1">
            <a:spLocks noGrp="1"/>
          </p:cNvSpPr>
          <p:nvPr>
            <p:ph type="body" idx="1"/>
          </p:nvPr>
        </p:nvSpPr>
        <p:spPr>
          <a:xfrm>
            <a:off x="609605" y="1535113"/>
            <a:ext cx="5386916" cy="639763"/>
          </a:xfrm>
          <a:prstGeom prst="rect">
            <a:avLst/>
          </a:prstGeom>
          <a:noFill/>
          <a:ln>
            <a:noFill/>
          </a:ln>
        </p:spPr>
        <p:txBody>
          <a:bodyPr lIns="91425" tIns="91425" rIns="91425" bIns="91425" anchor="b" anchorCtr="0"/>
          <a:lstStyle>
            <a:lvl1pPr marL="0" marR="0" lvl="0" indent="0" algn="l" rtl="0">
              <a:spcBef>
                <a:spcPts val="640"/>
              </a:spcBef>
              <a:buClr>
                <a:schemeClr val="dk1"/>
              </a:buClr>
              <a:buFont typeface="Arial"/>
              <a:buNone/>
              <a:defRPr sz="3200" b="1" i="0" u="none" strike="noStrike" cap="none">
                <a:solidFill>
                  <a:schemeClr val="dk1"/>
                </a:solidFill>
                <a:latin typeface="Comic Sans MS"/>
                <a:ea typeface="Comic Sans MS"/>
                <a:cs typeface="Comic Sans MS"/>
                <a:sym typeface="Comic Sans MS"/>
              </a:defRPr>
            </a:lvl1pPr>
            <a:lvl2pPr marL="609585" marR="0" lvl="1" indent="0" algn="l" rtl="0">
              <a:spcBef>
                <a:spcPts val="533"/>
              </a:spcBef>
              <a:buClr>
                <a:schemeClr val="dk1"/>
              </a:buClr>
              <a:buFont typeface="Arial"/>
              <a:buNone/>
              <a:defRPr sz="2667" b="1" i="0" u="none" strike="noStrike" cap="none">
                <a:solidFill>
                  <a:schemeClr val="dk1"/>
                </a:solidFill>
                <a:latin typeface="Comic Sans MS"/>
                <a:ea typeface="Comic Sans MS"/>
                <a:cs typeface="Comic Sans MS"/>
                <a:sym typeface="Comic Sans MS"/>
              </a:defRPr>
            </a:lvl2pPr>
            <a:lvl3pPr marL="1219170" marR="0" lvl="2" indent="0" algn="l" rtl="0">
              <a:spcBef>
                <a:spcPts val="480"/>
              </a:spcBef>
              <a:buClr>
                <a:schemeClr val="dk1"/>
              </a:buClr>
              <a:buFont typeface="Arial"/>
              <a:buNone/>
              <a:defRPr sz="2400" b="1" i="0" u="none" strike="noStrike" cap="none">
                <a:solidFill>
                  <a:schemeClr val="dk1"/>
                </a:solidFill>
                <a:latin typeface="Comic Sans MS"/>
                <a:ea typeface="Comic Sans MS"/>
                <a:cs typeface="Comic Sans MS"/>
                <a:sym typeface="Comic Sans MS"/>
              </a:defRPr>
            </a:lvl3pPr>
            <a:lvl4pPr marL="1828754" marR="0" lvl="3"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4pPr>
            <a:lvl5pPr marL="2438339" marR="0" lvl="4"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5pPr>
            <a:lvl6pPr marL="3047924" marR="0" lvl="5"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6pPr>
            <a:lvl7pPr marL="3657509" marR="0" lvl="6"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7pPr>
            <a:lvl8pPr marL="4267093" marR="0" lvl="7"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8pPr>
            <a:lvl9pPr marL="4876678" marR="0" lvl="8"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9pPr>
          </a:lstStyle>
          <a:p>
            <a:endParaRPr/>
          </a:p>
        </p:txBody>
      </p:sp>
      <p:sp>
        <p:nvSpPr>
          <p:cNvPr id="43" name="Shape 43"/>
          <p:cNvSpPr txBox="1">
            <a:spLocks noGrp="1"/>
          </p:cNvSpPr>
          <p:nvPr>
            <p:ph type="body" idx="2"/>
          </p:nvPr>
        </p:nvSpPr>
        <p:spPr>
          <a:xfrm>
            <a:off x="609605" y="2174876"/>
            <a:ext cx="5386916" cy="3951287"/>
          </a:xfrm>
          <a:prstGeom prst="rect">
            <a:avLst/>
          </a:prstGeom>
          <a:noFill/>
          <a:ln>
            <a:noFill/>
          </a:ln>
        </p:spPr>
        <p:txBody>
          <a:bodyPr lIns="91425" tIns="91425" rIns="91425" bIns="91425" anchor="t" anchorCtr="0"/>
          <a:lstStyle>
            <a:lvl1pPr marL="457189" marR="0" lvl="0" indent="-253994"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990575" marR="0" lvl="1" indent="-211661"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2pPr>
            <a:lvl3pPr marL="1523962" marR="0" lvl="2"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2133547" marR="0" lvl="3"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4pPr>
            <a:lvl5pPr marL="2743131" marR="0" lvl="4"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5pPr>
            <a:lvl6pPr marL="3352716" marR="0" lvl="5"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6pPr>
            <a:lvl7pPr marL="3962301" marR="0" lvl="6"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7pPr>
            <a:lvl8pPr marL="4571886" marR="0" lvl="7"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8pPr>
            <a:lvl9pPr marL="5181470" marR="0" lvl="8"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9pPr>
          </a:lstStyle>
          <a:p>
            <a:endParaRPr/>
          </a:p>
        </p:txBody>
      </p:sp>
      <p:sp>
        <p:nvSpPr>
          <p:cNvPr id="44" name="Shape 44"/>
          <p:cNvSpPr txBox="1">
            <a:spLocks noGrp="1"/>
          </p:cNvSpPr>
          <p:nvPr>
            <p:ph type="body" idx="3"/>
          </p:nvPr>
        </p:nvSpPr>
        <p:spPr>
          <a:xfrm>
            <a:off x="6193367" y="1535113"/>
            <a:ext cx="5389032" cy="639763"/>
          </a:xfrm>
          <a:prstGeom prst="rect">
            <a:avLst/>
          </a:prstGeom>
          <a:noFill/>
          <a:ln>
            <a:noFill/>
          </a:ln>
        </p:spPr>
        <p:txBody>
          <a:bodyPr lIns="91425" tIns="91425" rIns="91425" bIns="91425" anchor="b" anchorCtr="0"/>
          <a:lstStyle>
            <a:lvl1pPr marL="0" marR="0" lvl="0" indent="0" algn="l" rtl="0">
              <a:spcBef>
                <a:spcPts val="640"/>
              </a:spcBef>
              <a:buClr>
                <a:schemeClr val="dk1"/>
              </a:buClr>
              <a:buFont typeface="Arial"/>
              <a:buNone/>
              <a:defRPr sz="3200" b="1" i="0" u="none" strike="noStrike" cap="none">
                <a:solidFill>
                  <a:schemeClr val="dk1"/>
                </a:solidFill>
                <a:latin typeface="Comic Sans MS"/>
                <a:ea typeface="Comic Sans MS"/>
                <a:cs typeface="Comic Sans MS"/>
                <a:sym typeface="Comic Sans MS"/>
              </a:defRPr>
            </a:lvl1pPr>
            <a:lvl2pPr marL="609585" marR="0" lvl="1" indent="0" algn="l" rtl="0">
              <a:spcBef>
                <a:spcPts val="533"/>
              </a:spcBef>
              <a:buClr>
                <a:schemeClr val="dk1"/>
              </a:buClr>
              <a:buFont typeface="Arial"/>
              <a:buNone/>
              <a:defRPr sz="2667" b="1" i="0" u="none" strike="noStrike" cap="none">
                <a:solidFill>
                  <a:schemeClr val="dk1"/>
                </a:solidFill>
                <a:latin typeface="Comic Sans MS"/>
                <a:ea typeface="Comic Sans MS"/>
                <a:cs typeface="Comic Sans MS"/>
                <a:sym typeface="Comic Sans MS"/>
              </a:defRPr>
            </a:lvl2pPr>
            <a:lvl3pPr marL="1219170" marR="0" lvl="2" indent="0" algn="l" rtl="0">
              <a:spcBef>
                <a:spcPts val="480"/>
              </a:spcBef>
              <a:buClr>
                <a:schemeClr val="dk1"/>
              </a:buClr>
              <a:buFont typeface="Arial"/>
              <a:buNone/>
              <a:defRPr sz="2400" b="1" i="0" u="none" strike="noStrike" cap="none">
                <a:solidFill>
                  <a:schemeClr val="dk1"/>
                </a:solidFill>
                <a:latin typeface="Comic Sans MS"/>
                <a:ea typeface="Comic Sans MS"/>
                <a:cs typeface="Comic Sans MS"/>
                <a:sym typeface="Comic Sans MS"/>
              </a:defRPr>
            </a:lvl3pPr>
            <a:lvl4pPr marL="1828754" marR="0" lvl="3"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4pPr>
            <a:lvl5pPr marL="2438339" marR="0" lvl="4"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5pPr>
            <a:lvl6pPr marL="3047924" marR="0" lvl="5"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6pPr>
            <a:lvl7pPr marL="3657509" marR="0" lvl="6"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7pPr>
            <a:lvl8pPr marL="4267093" marR="0" lvl="7"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8pPr>
            <a:lvl9pPr marL="4876678" marR="0" lvl="8" indent="0" algn="l" rtl="0">
              <a:spcBef>
                <a:spcPts val="427"/>
              </a:spcBef>
              <a:buClr>
                <a:schemeClr val="dk1"/>
              </a:buClr>
              <a:buFont typeface="Arial"/>
              <a:buNone/>
              <a:defRPr sz="2133" b="1" i="0" u="none" strike="noStrike" cap="none">
                <a:solidFill>
                  <a:schemeClr val="dk1"/>
                </a:solidFill>
                <a:latin typeface="Comic Sans MS"/>
                <a:ea typeface="Comic Sans MS"/>
                <a:cs typeface="Comic Sans MS"/>
                <a:sym typeface="Comic Sans MS"/>
              </a:defRPr>
            </a:lvl9pPr>
          </a:lstStyle>
          <a:p>
            <a:endParaRPr/>
          </a:p>
        </p:txBody>
      </p:sp>
      <p:sp>
        <p:nvSpPr>
          <p:cNvPr id="45" name="Shape 45"/>
          <p:cNvSpPr txBox="1">
            <a:spLocks noGrp="1"/>
          </p:cNvSpPr>
          <p:nvPr>
            <p:ph type="body" idx="4"/>
          </p:nvPr>
        </p:nvSpPr>
        <p:spPr>
          <a:xfrm>
            <a:off x="6193367" y="2174876"/>
            <a:ext cx="5389032" cy="3951287"/>
          </a:xfrm>
          <a:prstGeom prst="rect">
            <a:avLst/>
          </a:prstGeom>
          <a:noFill/>
          <a:ln>
            <a:noFill/>
          </a:ln>
        </p:spPr>
        <p:txBody>
          <a:bodyPr lIns="91425" tIns="91425" rIns="91425" bIns="91425" anchor="t" anchorCtr="0"/>
          <a:lstStyle>
            <a:lvl1pPr marL="457189" marR="0" lvl="0" indent="-253994"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990575" marR="0" lvl="1" indent="-211661"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2pPr>
            <a:lvl3pPr marL="1523962" marR="0" lvl="2" indent="-152396"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2133547" marR="0" lvl="3"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4pPr>
            <a:lvl5pPr marL="2743131" marR="0" lvl="4"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5pPr>
            <a:lvl6pPr marL="3352716" marR="0" lvl="5"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6pPr>
            <a:lvl7pPr marL="3962301" marR="0" lvl="6"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7pPr>
            <a:lvl8pPr marL="4571886" marR="0" lvl="7"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8pPr>
            <a:lvl9pPr marL="5181470" marR="0" lvl="8" indent="-169329" algn="l" rtl="0">
              <a:spcBef>
                <a:spcPts val="427"/>
              </a:spcBef>
              <a:buClr>
                <a:schemeClr val="dk1"/>
              </a:buClr>
              <a:buSzPct val="100000"/>
              <a:buFont typeface="Arial"/>
              <a:buChar char="•"/>
              <a:defRPr sz="2133" b="0" i="0" u="none" strike="noStrike" cap="none">
                <a:solidFill>
                  <a:schemeClr val="dk1"/>
                </a:solidFill>
                <a:latin typeface="Comic Sans MS"/>
                <a:ea typeface="Comic Sans MS"/>
                <a:cs typeface="Comic Sans MS"/>
                <a:sym typeface="Comic Sans MS"/>
              </a:defRPr>
            </a:lvl9pPr>
          </a:lstStyle>
          <a:p>
            <a:endParaRPr/>
          </a:p>
        </p:txBody>
      </p:sp>
      <p:sp>
        <p:nvSpPr>
          <p:cNvPr id="46" name="Shape 46"/>
          <p:cNvSpPr txBox="1">
            <a:spLocks noGrp="1"/>
          </p:cNvSpPr>
          <p:nvPr>
            <p:ph type="dt" idx="10"/>
          </p:nvPr>
        </p:nvSpPr>
        <p:spPr>
          <a:xfrm>
            <a:off x="609605"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47" name="Shape 47"/>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48" name="Shape 48"/>
          <p:cNvSpPr txBox="1">
            <a:spLocks noGrp="1"/>
          </p:cNvSpPr>
          <p:nvPr>
            <p:ph type="sldNum" idx="12"/>
          </p:nvPr>
        </p:nvSpPr>
        <p:spPr>
          <a:xfrm>
            <a:off x="8737605"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547803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51" name="Shape 51"/>
          <p:cNvSpPr txBox="1">
            <a:spLocks noGrp="1"/>
          </p:cNvSpPr>
          <p:nvPr>
            <p:ph type="dt" idx="10"/>
          </p:nvPr>
        </p:nvSpPr>
        <p:spPr>
          <a:xfrm>
            <a:off x="609605"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52" name="Shape 52"/>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53" name="Shape 53"/>
          <p:cNvSpPr txBox="1">
            <a:spLocks noGrp="1"/>
          </p:cNvSpPr>
          <p:nvPr>
            <p:ph type="sldNum" idx="12"/>
          </p:nvPr>
        </p:nvSpPr>
        <p:spPr>
          <a:xfrm>
            <a:off x="8737605"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537284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09605"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56" name="Shape 56"/>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57" name="Shape 57"/>
          <p:cNvSpPr txBox="1">
            <a:spLocks noGrp="1"/>
          </p:cNvSpPr>
          <p:nvPr>
            <p:ph type="sldNum" idx="12"/>
          </p:nvPr>
        </p:nvSpPr>
        <p:spPr>
          <a:xfrm>
            <a:off x="8737605"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910327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09605" y="273053"/>
            <a:ext cx="4011084"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2667" b="1"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60" name="Shape 60"/>
          <p:cNvSpPr txBox="1">
            <a:spLocks noGrp="1"/>
          </p:cNvSpPr>
          <p:nvPr>
            <p:ph type="body" idx="1"/>
          </p:nvPr>
        </p:nvSpPr>
        <p:spPr>
          <a:xfrm>
            <a:off x="4766733" y="273051"/>
            <a:ext cx="6815667" cy="5853112"/>
          </a:xfrm>
          <a:prstGeom prst="rect">
            <a:avLst/>
          </a:prstGeom>
          <a:noFill/>
          <a:ln>
            <a:noFill/>
          </a:ln>
        </p:spPr>
        <p:txBody>
          <a:bodyPr lIns="91425" tIns="91425" rIns="91425" bIns="91425" anchor="t" anchorCtr="0"/>
          <a:lstStyle>
            <a:lvl1pPr marL="457189" marR="0" lvl="0" indent="-186262" algn="l" rtl="0">
              <a:spcBef>
                <a:spcPts val="853"/>
              </a:spcBef>
              <a:buClr>
                <a:schemeClr val="dk1"/>
              </a:buClr>
              <a:buSzPct val="100000"/>
              <a:buFont typeface="Arial"/>
              <a:buChar char="•"/>
              <a:defRPr sz="4267" b="0" i="0" u="none" strike="noStrike" cap="none">
                <a:solidFill>
                  <a:schemeClr val="dk1"/>
                </a:solidFill>
                <a:latin typeface="Comic Sans MS"/>
                <a:ea typeface="Comic Sans MS"/>
                <a:cs typeface="Comic Sans MS"/>
                <a:sym typeface="Comic Sans MS"/>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9pPr>
          </a:lstStyle>
          <a:p>
            <a:endParaRPr/>
          </a:p>
        </p:txBody>
      </p:sp>
      <p:sp>
        <p:nvSpPr>
          <p:cNvPr id="61" name="Shape 61"/>
          <p:cNvSpPr txBox="1">
            <a:spLocks noGrp="1"/>
          </p:cNvSpPr>
          <p:nvPr>
            <p:ph type="body" idx="2"/>
          </p:nvPr>
        </p:nvSpPr>
        <p:spPr>
          <a:xfrm>
            <a:off x="609605" y="1435103"/>
            <a:ext cx="4011084" cy="4691063"/>
          </a:xfrm>
          <a:prstGeom prst="rect">
            <a:avLst/>
          </a:prstGeom>
          <a:noFill/>
          <a:ln>
            <a:noFill/>
          </a:ln>
        </p:spPr>
        <p:txBody>
          <a:bodyPr lIns="91425" tIns="91425" rIns="91425" bIns="91425" anchor="t" anchorCtr="0"/>
          <a:lstStyle>
            <a:lvl1pPr marL="0" marR="0" lvl="0" indent="0" algn="l" rtl="0">
              <a:spcBef>
                <a:spcPts val="373"/>
              </a:spcBef>
              <a:buClr>
                <a:schemeClr val="dk1"/>
              </a:buClr>
              <a:buFont typeface="Arial"/>
              <a:buNone/>
              <a:defRPr sz="1867" b="0" i="0" u="none" strike="noStrike" cap="none">
                <a:solidFill>
                  <a:schemeClr val="dk1"/>
                </a:solidFill>
                <a:latin typeface="Comic Sans MS"/>
                <a:ea typeface="Comic Sans MS"/>
                <a:cs typeface="Comic Sans MS"/>
                <a:sym typeface="Comic Sans MS"/>
              </a:defRPr>
            </a:lvl1pPr>
            <a:lvl2pPr marL="609585" marR="0" lvl="1" indent="0" algn="l" rtl="0">
              <a:spcBef>
                <a:spcPts val="320"/>
              </a:spcBef>
              <a:buClr>
                <a:schemeClr val="dk1"/>
              </a:buClr>
              <a:buFont typeface="Arial"/>
              <a:buNone/>
              <a:defRPr sz="1600" b="0" i="0" u="none" strike="noStrike" cap="none">
                <a:solidFill>
                  <a:schemeClr val="dk1"/>
                </a:solidFill>
                <a:latin typeface="Comic Sans MS"/>
                <a:ea typeface="Comic Sans MS"/>
                <a:cs typeface="Comic Sans MS"/>
                <a:sym typeface="Comic Sans MS"/>
              </a:defRPr>
            </a:lvl2pPr>
            <a:lvl3pPr marL="1219170" marR="0" lvl="2" indent="0" algn="l" rtl="0">
              <a:spcBef>
                <a:spcPts val="267"/>
              </a:spcBef>
              <a:buClr>
                <a:schemeClr val="dk1"/>
              </a:buClr>
              <a:buFont typeface="Arial"/>
              <a:buNone/>
              <a:defRPr sz="1333" b="0" i="0" u="none" strike="noStrike" cap="none">
                <a:solidFill>
                  <a:schemeClr val="dk1"/>
                </a:solidFill>
                <a:latin typeface="Comic Sans MS"/>
                <a:ea typeface="Comic Sans MS"/>
                <a:cs typeface="Comic Sans MS"/>
                <a:sym typeface="Comic Sans MS"/>
              </a:defRPr>
            </a:lvl3pPr>
            <a:lvl4pPr marL="1828754" marR="0" lvl="3"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4pPr>
            <a:lvl5pPr marL="2438339" marR="0" lvl="4"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5pPr>
            <a:lvl6pPr marL="3047924" marR="0" lvl="5"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6pPr>
            <a:lvl7pPr marL="3657509" marR="0" lvl="6"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7pPr>
            <a:lvl8pPr marL="4267093" marR="0" lvl="7"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8pPr>
            <a:lvl9pPr marL="4876678" marR="0" lvl="8"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9pPr>
          </a:lstStyle>
          <a:p>
            <a:endParaRPr/>
          </a:p>
        </p:txBody>
      </p:sp>
      <p:sp>
        <p:nvSpPr>
          <p:cNvPr id="62" name="Shape 62"/>
          <p:cNvSpPr txBox="1">
            <a:spLocks noGrp="1"/>
          </p:cNvSpPr>
          <p:nvPr>
            <p:ph type="dt" idx="10"/>
          </p:nvPr>
        </p:nvSpPr>
        <p:spPr>
          <a:xfrm>
            <a:off x="609605"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63" name="Shape 63"/>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64" name="Shape 64"/>
          <p:cNvSpPr txBox="1">
            <a:spLocks noGrp="1"/>
          </p:cNvSpPr>
          <p:nvPr>
            <p:ph type="sldNum" idx="12"/>
          </p:nvPr>
        </p:nvSpPr>
        <p:spPr>
          <a:xfrm>
            <a:off x="8737605"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763851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389722" y="4800602"/>
            <a:ext cx="73151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2667" b="1"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67" name="Shape 67"/>
          <p:cNvSpPr>
            <a:spLocks noGrp="1"/>
          </p:cNvSpPr>
          <p:nvPr>
            <p:ph type="pic" idx="2"/>
          </p:nvPr>
        </p:nvSpPr>
        <p:spPr>
          <a:xfrm>
            <a:off x="2389722" y="612775"/>
            <a:ext cx="7315199" cy="4114800"/>
          </a:xfrm>
          <a:prstGeom prst="rect">
            <a:avLst/>
          </a:prstGeom>
          <a:noFill/>
          <a:ln>
            <a:noFill/>
          </a:ln>
        </p:spPr>
        <p:txBody>
          <a:bodyPr lIns="91425" tIns="91425" rIns="91425" bIns="91425" anchor="t" anchorCtr="0"/>
          <a:lstStyle>
            <a:lvl1pPr marL="0" marR="0" lvl="0" indent="0" algn="l" rtl="0">
              <a:spcBef>
                <a:spcPts val="853"/>
              </a:spcBef>
              <a:buClr>
                <a:schemeClr val="dk1"/>
              </a:buClr>
              <a:buFont typeface="Arial"/>
              <a:buNone/>
              <a:defRPr sz="4267" b="0" i="0" u="none" strike="noStrike" cap="none">
                <a:solidFill>
                  <a:schemeClr val="dk1"/>
                </a:solidFill>
                <a:latin typeface="Comic Sans MS"/>
                <a:ea typeface="Comic Sans MS"/>
                <a:cs typeface="Comic Sans MS"/>
                <a:sym typeface="Comic Sans MS"/>
              </a:defRPr>
            </a:lvl1pPr>
            <a:lvl2pPr marL="609585" marR="0" lvl="1" indent="0" algn="l" rtl="0">
              <a:spcBef>
                <a:spcPts val="747"/>
              </a:spcBef>
              <a:buClr>
                <a:schemeClr val="dk1"/>
              </a:buClr>
              <a:buFont typeface="Arial"/>
              <a:buNone/>
              <a:defRPr sz="3733" b="0" i="0" u="none" strike="noStrike" cap="none">
                <a:solidFill>
                  <a:schemeClr val="dk1"/>
                </a:solidFill>
                <a:latin typeface="Comic Sans MS"/>
                <a:ea typeface="Comic Sans MS"/>
                <a:cs typeface="Comic Sans MS"/>
                <a:sym typeface="Comic Sans MS"/>
              </a:defRPr>
            </a:lvl2pPr>
            <a:lvl3pPr marL="1219170" marR="0" lvl="2" indent="0" algn="l" rtl="0">
              <a:spcBef>
                <a:spcPts val="640"/>
              </a:spcBef>
              <a:buClr>
                <a:schemeClr val="dk1"/>
              </a:buClr>
              <a:buFont typeface="Arial"/>
              <a:buNone/>
              <a:defRPr sz="3200" b="0" i="0" u="none" strike="noStrike" cap="none">
                <a:solidFill>
                  <a:schemeClr val="dk1"/>
                </a:solidFill>
                <a:latin typeface="Comic Sans MS"/>
                <a:ea typeface="Comic Sans MS"/>
                <a:cs typeface="Comic Sans MS"/>
                <a:sym typeface="Comic Sans MS"/>
              </a:defRPr>
            </a:lvl3pPr>
            <a:lvl4pPr marL="1828754" marR="0" lvl="3"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4pPr>
            <a:lvl5pPr marL="2438339" marR="0" lvl="4"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5pPr>
            <a:lvl6pPr marL="3047924" marR="0" lvl="5"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6pPr>
            <a:lvl7pPr marL="3657509" marR="0" lvl="6"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7pPr>
            <a:lvl8pPr marL="4267093" marR="0" lvl="7"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8pPr>
            <a:lvl9pPr marL="4876678" marR="0" lvl="8" indent="0" algn="l" rtl="0">
              <a:spcBef>
                <a:spcPts val="533"/>
              </a:spcBef>
              <a:buClr>
                <a:schemeClr val="dk1"/>
              </a:buClr>
              <a:buFont typeface="Arial"/>
              <a:buNone/>
              <a:defRPr sz="2667" b="0" i="0" u="none" strike="noStrike" cap="none">
                <a:solidFill>
                  <a:schemeClr val="dk1"/>
                </a:solidFill>
                <a:latin typeface="Comic Sans MS"/>
                <a:ea typeface="Comic Sans MS"/>
                <a:cs typeface="Comic Sans MS"/>
                <a:sym typeface="Comic Sans MS"/>
              </a:defRPr>
            </a:lvl9pPr>
          </a:lstStyle>
          <a:p>
            <a:endParaRPr/>
          </a:p>
        </p:txBody>
      </p:sp>
      <p:sp>
        <p:nvSpPr>
          <p:cNvPr id="68" name="Shape 68"/>
          <p:cNvSpPr txBox="1">
            <a:spLocks noGrp="1"/>
          </p:cNvSpPr>
          <p:nvPr>
            <p:ph type="body" idx="1"/>
          </p:nvPr>
        </p:nvSpPr>
        <p:spPr>
          <a:xfrm>
            <a:off x="2389722" y="5367339"/>
            <a:ext cx="7315199" cy="804861"/>
          </a:xfrm>
          <a:prstGeom prst="rect">
            <a:avLst/>
          </a:prstGeom>
          <a:noFill/>
          <a:ln>
            <a:noFill/>
          </a:ln>
        </p:spPr>
        <p:txBody>
          <a:bodyPr lIns="91425" tIns="91425" rIns="91425" bIns="91425" anchor="t" anchorCtr="0"/>
          <a:lstStyle>
            <a:lvl1pPr marL="0" marR="0" lvl="0" indent="0" algn="l" rtl="0">
              <a:spcBef>
                <a:spcPts val="373"/>
              </a:spcBef>
              <a:buClr>
                <a:schemeClr val="dk1"/>
              </a:buClr>
              <a:buFont typeface="Arial"/>
              <a:buNone/>
              <a:defRPr sz="1867" b="0" i="0" u="none" strike="noStrike" cap="none">
                <a:solidFill>
                  <a:schemeClr val="dk1"/>
                </a:solidFill>
                <a:latin typeface="Comic Sans MS"/>
                <a:ea typeface="Comic Sans MS"/>
                <a:cs typeface="Comic Sans MS"/>
                <a:sym typeface="Comic Sans MS"/>
              </a:defRPr>
            </a:lvl1pPr>
            <a:lvl2pPr marL="609585" marR="0" lvl="1" indent="0" algn="l" rtl="0">
              <a:spcBef>
                <a:spcPts val="320"/>
              </a:spcBef>
              <a:buClr>
                <a:schemeClr val="dk1"/>
              </a:buClr>
              <a:buFont typeface="Arial"/>
              <a:buNone/>
              <a:defRPr sz="1600" b="0" i="0" u="none" strike="noStrike" cap="none">
                <a:solidFill>
                  <a:schemeClr val="dk1"/>
                </a:solidFill>
                <a:latin typeface="Comic Sans MS"/>
                <a:ea typeface="Comic Sans MS"/>
                <a:cs typeface="Comic Sans MS"/>
                <a:sym typeface="Comic Sans MS"/>
              </a:defRPr>
            </a:lvl2pPr>
            <a:lvl3pPr marL="1219170" marR="0" lvl="2" indent="0" algn="l" rtl="0">
              <a:spcBef>
                <a:spcPts val="267"/>
              </a:spcBef>
              <a:buClr>
                <a:schemeClr val="dk1"/>
              </a:buClr>
              <a:buFont typeface="Arial"/>
              <a:buNone/>
              <a:defRPr sz="1333" b="0" i="0" u="none" strike="noStrike" cap="none">
                <a:solidFill>
                  <a:schemeClr val="dk1"/>
                </a:solidFill>
                <a:latin typeface="Comic Sans MS"/>
                <a:ea typeface="Comic Sans MS"/>
                <a:cs typeface="Comic Sans MS"/>
                <a:sym typeface="Comic Sans MS"/>
              </a:defRPr>
            </a:lvl3pPr>
            <a:lvl4pPr marL="1828754" marR="0" lvl="3"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4pPr>
            <a:lvl5pPr marL="2438339" marR="0" lvl="4"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5pPr>
            <a:lvl6pPr marL="3047924" marR="0" lvl="5"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6pPr>
            <a:lvl7pPr marL="3657509" marR="0" lvl="6"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7pPr>
            <a:lvl8pPr marL="4267093" marR="0" lvl="7"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8pPr>
            <a:lvl9pPr marL="4876678" marR="0" lvl="8"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9pPr>
          </a:lstStyle>
          <a:p>
            <a:endParaRPr/>
          </a:p>
        </p:txBody>
      </p:sp>
      <p:sp>
        <p:nvSpPr>
          <p:cNvPr id="69" name="Shape 69"/>
          <p:cNvSpPr txBox="1">
            <a:spLocks noGrp="1"/>
          </p:cNvSpPr>
          <p:nvPr>
            <p:ph type="dt" idx="10"/>
          </p:nvPr>
        </p:nvSpPr>
        <p:spPr>
          <a:xfrm>
            <a:off x="609605"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0" name="Shape 70"/>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1" name="Shape 71"/>
          <p:cNvSpPr txBox="1">
            <a:spLocks noGrp="1"/>
          </p:cNvSpPr>
          <p:nvPr>
            <p:ph type="sldNum" idx="12"/>
          </p:nvPr>
        </p:nvSpPr>
        <p:spPr>
          <a:xfrm>
            <a:off x="8737605"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6731184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74" name="Shape 74"/>
          <p:cNvSpPr txBox="1">
            <a:spLocks noGrp="1"/>
          </p:cNvSpPr>
          <p:nvPr>
            <p:ph type="body" idx="1"/>
          </p:nvPr>
        </p:nvSpPr>
        <p:spPr>
          <a:xfrm rot="5400000">
            <a:off x="3833020" y="-1623219"/>
            <a:ext cx="4525963" cy="10972800"/>
          </a:xfrm>
          <a:prstGeom prst="rect">
            <a:avLst/>
          </a:prstGeom>
          <a:noFill/>
          <a:ln>
            <a:noFill/>
          </a:ln>
        </p:spPr>
        <p:txBody>
          <a:bodyPr lIns="91425" tIns="91425" rIns="91425" bIns="91425" anchor="t" anchorCtr="0"/>
          <a:lstStyle>
            <a:lvl1pPr marL="457189" marR="0" lvl="0" indent="-186262" algn="l" rtl="0">
              <a:spcBef>
                <a:spcPts val="853"/>
              </a:spcBef>
              <a:buClr>
                <a:schemeClr val="dk1"/>
              </a:buClr>
              <a:buSzPct val="100000"/>
              <a:buFont typeface="Arial"/>
              <a:buChar char="•"/>
              <a:defRPr sz="4267" b="0" i="0" u="none" strike="noStrike" cap="none">
                <a:solidFill>
                  <a:schemeClr val="dk1"/>
                </a:solidFill>
                <a:latin typeface="Comic Sans MS"/>
                <a:ea typeface="Comic Sans MS"/>
                <a:cs typeface="Comic Sans MS"/>
                <a:sym typeface="Comic Sans MS"/>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9pPr>
          </a:lstStyle>
          <a:p>
            <a:endParaRPr/>
          </a:p>
        </p:txBody>
      </p:sp>
      <p:sp>
        <p:nvSpPr>
          <p:cNvPr id="75" name="Shape 75"/>
          <p:cNvSpPr txBox="1">
            <a:spLocks noGrp="1"/>
          </p:cNvSpPr>
          <p:nvPr>
            <p:ph type="dt" idx="10"/>
          </p:nvPr>
        </p:nvSpPr>
        <p:spPr>
          <a:xfrm>
            <a:off x="609605"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6" name="Shape 76"/>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77" name="Shape 77"/>
          <p:cNvSpPr txBox="1">
            <a:spLocks noGrp="1"/>
          </p:cNvSpPr>
          <p:nvPr>
            <p:ph type="sldNum" idx="12"/>
          </p:nvPr>
        </p:nvSpPr>
        <p:spPr>
          <a:xfrm>
            <a:off x="8737605"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8103960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285039" y="1828800"/>
            <a:ext cx="5851525" cy="27432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80" name="Shape 80"/>
          <p:cNvSpPr txBox="1">
            <a:spLocks noGrp="1"/>
          </p:cNvSpPr>
          <p:nvPr>
            <p:ph type="body" idx="1"/>
          </p:nvPr>
        </p:nvSpPr>
        <p:spPr>
          <a:xfrm rot="5400000">
            <a:off x="1697039" y="-812798"/>
            <a:ext cx="5851525" cy="8026399"/>
          </a:xfrm>
          <a:prstGeom prst="rect">
            <a:avLst/>
          </a:prstGeom>
          <a:noFill/>
          <a:ln>
            <a:noFill/>
          </a:ln>
        </p:spPr>
        <p:txBody>
          <a:bodyPr lIns="91425" tIns="91425" rIns="91425" bIns="91425" anchor="t" anchorCtr="0"/>
          <a:lstStyle>
            <a:lvl1pPr marL="457189" marR="0" lvl="0" indent="-186262" algn="l" rtl="0">
              <a:spcBef>
                <a:spcPts val="853"/>
              </a:spcBef>
              <a:buClr>
                <a:schemeClr val="dk1"/>
              </a:buClr>
              <a:buSzPct val="100000"/>
              <a:buFont typeface="Arial"/>
              <a:buChar char="•"/>
              <a:defRPr sz="4267" b="0" i="0" u="none" strike="noStrike" cap="none">
                <a:solidFill>
                  <a:schemeClr val="dk1"/>
                </a:solidFill>
                <a:latin typeface="Comic Sans MS"/>
                <a:ea typeface="Comic Sans MS"/>
                <a:cs typeface="Comic Sans MS"/>
                <a:sym typeface="Comic Sans MS"/>
              </a:defRPr>
            </a:lvl1pPr>
            <a:lvl2pPr marL="990575" marR="0" lvl="1" indent="-143930" algn="l" rtl="0">
              <a:spcBef>
                <a:spcPts val="747"/>
              </a:spcBef>
              <a:buClr>
                <a:schemeClr val="dk1"/>
              </a:buClr>
              <a:buSzPct val="100000"/>
              <a:buFont typeface="Arial"/>
              <a:buChar char="–"/>
              <a:defRPr sz="3733" b="0" i="0" u="none" strike="noStrike" cap="none">
                <a:solidFill>
                  <a:schemeClr val="dk1"/>
                </a:solidFill>
                <a:latin typeface="Comic Sans MS"/>
                <a:ea typeface="Comic Sans MS"/>
                <a:cs typeface="Comic Sans MS"/>
                <a:sym typeface="Comic Sans MS"/>
              </a:defRPr>
            </a:lvl2pPr>
            <a:lvl3pPr marL="1523962" marR="0" lvl="2" indent="-101597"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3pPr>
            <a:lvl4pPr marL="2133547" marR="0" lvl="3"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4pPr>
            <a:lvl5pPr marL="2743131" marR="0" lvl="4"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omic Sans MS"/>
                <a:ea typeface="Comic Sans MS"/>
                <a:cs typeface="Comic Sans MS"/>
                <a:sym typeface="Comic Sans MS"/>
              </a:defRPr>
            </a:lvl9pPr>
          </a:lstStyle>
          <a:p>
            <a:endParaRPr/>
          </a:p>
        </p:txBody>
      </p:sp>
      <p:sp>
        <p:nvSpPr>
          <p:cNvPr id="81" name="Shape 81"/>
          <p:cNvSpPr txBox="1">
            <a:spLocks noGrp="1"/>
          </p:cNvSpPr>
          <p:nvPr>
            <p:ph type="dt" idx="10"/>
          </p:nvPr>
        </p:nvSpPr>
        <p:spPr>
          <a:xfrm>
            <a:off x="609605"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82" name="Shape 82"/>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83" name="Shape 83"/>
          <p:cNvSpPr txBox="1">
            <a:spLocks noGrp="1"/>
          </p:cNvSpPr>
          <p:nvPr>
            <p:ph type="sldNum" idx="12"/>
          </p:nvPr>
        </p:nvSpPr>
        <p:spPr>
          <a:xfrm>
            <a:off x="8737605"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858026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609603"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52" name="Shape 52"/>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53" name="Shape 53"/>
          <p:cNvSpPr txBox="1">
            <a:spLocks noGrp="1"/>
          </p:cNvSpPr>
          <p:nvPr>
            <p:ph type="sldNum" idx="12"/>
          </p:nvPr>
        </p:nvSpPr>
        <p:spPr>
          <a:xfrm>
            <a:off x="873760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omic Sans MS"/>
                <a:ea typeface="Comic Sans MS"/>
                <a:cs typeface="Comic Sans MS"/>
                <a:sym typeface="Comic Sans MS"/>
              </a:rPr>
              <a:pPr algn="r">
                <a:buSzPct val="25000"/>
              </a:p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09603"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56" name="Shape 56"/>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57" name="Shape 57"/>
          <p:cNvSpPr txBox="1">
            <a:spLocks noGrp="1"/>
          </p:cNvSpPr>
          <p:nvPr>
            <p:ph type="sldNum" idx="12"/>
          </p:nvPr>
        </p:nvSpPr>
        <p:spPr>
          <a:xfrm>
            <a:off x="873760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omic Sans MS"/>
                <a:ea typeface="Comic Sans MS"/>
                <a:cs typeface="Comic Sans MS"/>
                <a:sym typeface="Comic Sans MS"/>
              </a:rPr>
              <a:pPr algn="r">
                <a:buSzPct val="25000"/>
              </a:p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09603" y="273053"/>
            <a:ext cx="4011084"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2000" b="1"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4766733" y="273051"/>
            <a:ext cx="6815667"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61" name="Shape 61"/>
          <p:cNvSpPr txBox="1">
            <a:spLocks noGrp="1"/>
          </p:cNvSpPr>
          <p:nvPr>
            <p:ph type="body" idx="2"/>
          </p:nvPr>
        </p:nvSpPr>
        <p:spPr>
          <a:xfrm>
            <a:off x="609603" y="1435103"/>
            <a:ext cx="4011084"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omic Sans MS"/>
                <a:ea typeface="Comic Sans MS"/>
                <a:cs typeface="Comic Sans MS"/>
                <a:sym typeface="Comic Sans MS"/>
              </a:defRPr>
            </a:lvl1pPr>
            <a:lvl2pPr marL="457200" marR="0" lvl="1"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2pPr>
            <a:lvl3pPr marL="914400" marR="0" lvl="2" indent="0" algn="l" rtl="0">
              <a:spcBef>
                <a:spcPts val="200"/>
              </a:spcBef>
              <a:buClr>
                <a:schemeClr val="dk1"/>
              </a:buClr>
              <a:buFont typeface="Arial"/>
              <a:buNone/>
              <a:defRPr sz="1000" b="0" i="0" u="none" strike="noStrike" cap="none">
                <a:solidFill>
                  <a:schemeClr val="dk1"/>
                </a:solidFill>
                <a:latin typeface="Comic Sans MS"/>
                <a:ea typeface="Comic Sans MS"/>
                <a:cs typeface="Comic Sans MS"/>
                <a:sym typeface="Comic Sans MS"/>
              </a:defRPr>
            </a:lvl3pPr>
            <a:lvl4pPr marL="1371600" marR="0" lvl="3"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4pPr>
            <a:lvl5pPr marL="1828800" marR="0" lvl="4"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5pPr>
            <a:lvl6pPr marL="2286000" marR="0" lvl="5"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6pPr>
            <a:lvl7pPr marL="2743200" marR="0" lvl="6"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7pPr>
            <a:lvl8pPr marL="3200400" marR="0" lvl="7"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8pPr>
            <a:lvl9pPr marL="3657600" marR="0" lvl="8"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9pPr>
          </a:lstStyle>
          <a:p>
            <a:endParaRPr/>
          </a:p>
        </p:txBody>
      </p:sp>
      <p:sp>
        <p:nvSpPr>
          <p:cNvPr id="62" name="Shape 62"/>
          <p:cNvSpPr txBox="1">
            <a:spLocks noGrp="1"/>
          </p:cNvSpPr>
          <p:nvPr>
            <p:ph type="dt" idx="10"/>
          </p:nvPr>
        </p:nvSpPr>
        <p:spPr>
          <a:xfrm>
            <a:off x="609603"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63" name="Shape 63"/>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64" name="Shape 64"/>
          <p:cNvSpPr txBox="1">
            <a:spLocks noGrp="1"/>
          </p:cNvSpPr>
          <p:nvPr>
            <p:ph type="sldNum" idx="12"/>
          </p:nvPr>
        </p:nvSpPr>
        <p:spPr>
          <a:xfrm>
            <a:off x="873760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omic Sans MS"/>
                <a:ea typeface="Comic Sans MS"/>
                <a:cs typeface="Comic Sans MS"/>
                <a:sym typeface="Comic Sans MS"/>
              </a:rPr>
              <a:pPr algn="r">
                <a:buSzPct val="25000"/>
              </a:p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389721" y="4800602"/>
            <a:ext cx="73151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2000" b="1"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2389721" y="612775"/>
            <a:ext cx="73151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omic Sans MS"/>
                <a:ea typeface="Comic Sans MS"/>
                <a:cs typeface="Comic Sans MS"/>
                <a:sym typeface="Comic Sans MS"/>
              </a:defRPr>
            </a:lvl1pPr>
            <a:lvl2pPr marL="457200" marR="0" lvl="1" indent="0" algn="l" rtl="0">
              <a:spcBef>
                <a:spcPts val="560"/>
              </a:spcBef>
              <a:buClr>
                <a:schemeClr val="dk1"/>
              </a:buClr>
              <a:buFont typeface="Arial"/>
              <a:buNone/>
              <a:defRPr sz="2800" b="0" i="0" u="none" strike="noStrike" cap="none">
                <a:solidFill>
                  <a:schemeClr val="dk1"/>
                </a:solidFill>
                <a:latin typeface="Comic Sans MS"/>
                <a:ea typeface="Comic Sans MS"/>
                <a:cs typeface="Comic Sans MS"/>
                <a:sym typeface="Comic Sans MS"/>
              </a:defRPr>
            </a:lvl2pPr>
            <a:lvl3pPr marL="914400" marR="0" lvl="2" indent="0" algn="l" rtl="0">
              <a:spcBef>
                <a:spcPts val="480"/>
              </a:spcBef>
              <a:buClr>
                <a:schemeClr val="dk1"/>
              </a:buClr>
              <a:buFont typeface="Arial"/>
              <a:buNone/>
              <a:defRPr sz="2400" b="0" i="0" u="none" strike="noStrike" cap="none">
                <a:solidFill>
                  <a:schemeClr val="dk1"/>
                </a:solidFill>
                <a:latin typeface="Comic Sans MS"/>
                <a:ea typeface="Comic Sans MS"/>
                <a:cs typeface="Comic Sans MS"/>
                <a:sym typeface="Comic Sans MS"/>
              </a:defRPr>
            </a:lvl3pPr>
            <a:lvl4pPr marL="1371600" marR="0" lvl="3"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4pPr>
            <a:lvl5pPr marL="1828800" marR="0" lvl="4"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5pPr>
            <a:lvl6pPr marL="2286000" marR="0" lvl="5"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6pPr>
            <a:lvl7pPr marL="2743200" marR="0" lvl="6"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7pPr>
            <a:lvl8pPr marL="3200400" marR="0" lvl="7"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8pPr>
            <a:lvl9pPr marL="3657600" marR="0" lvl="8"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9pPr>
          </a:lstStyle>
          <a:p>
            <a:endParaRPr/>
          </a:p>
        </p:txBody>
      </p:sp>
      <p:sp>
        <p:nvSpPr>
          <p:cNvPr id="68" name="Shape 68"/>
          <p:cNvSpPr txBox="1">
            <a:spLocks noGrp="1"/>
          </p:cNvSpPr>
          <p:nvPr>
            <p:ph type="body" idx="1"/>
          </p:nvPr>
        </p:nvSpPr>
        <p:spPr>
          <a:xfrm>
            <a:off x="2389721" y="5367339"/>
            <a:ext cx="73151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omic Sans MS"/>
                <a:ea typeface="Comic Sans MS"/>
                <a:cs typeface="Comic Sans MS"/>
                <a:sym typeface="Comic Sans MS"/>
              </a:defRPr>
            </a:lvl1pPr>
            <a:lvl2pPr marL="457200" marR="0" lvl="1"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2pPr>
            <a:lvl3pPr marL="914400" marR="0" lvl="2" indent="0" algn="l" rtl="0">
              <a:spcBef>
                <a:spcPts val="200"/>
              </a:spcBef>
              <a:buClr>
                <a:schemeClr val="dk1"/>
              </a:buClr>
              <a:buFont typeface="Arial"/>
              <a:buNone/>
              <a:defRPr sz="1000" b="0" i="0" u="none" strike="noStrike" cap="none">
                <a:solidFill>
                  <a:schemeClr val="dk1"/>
                </a:solidFill>
                <a:latin typeface="Comic Sans MS"/>
                <a:ea typeface="Comic Sans MS"/>
                <a:cs typeface="Comic Sans MS"/>
                <a:sym typeface="Comic Sans MS"/>
              </a:defRPr>
            </a:lvl3pPr>
            <a:lvl4pPr marL="1371600" marR="0" lvl="3"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4pPr>
            <a:lvl5pPr marL="1828800" marR="0" lvl="4"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5pPr>
            <a:lvl6pPr marL="2286000" marR="0" lvl="5"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6pPr>
            <a:lvl7pPr marL="2743200" marR="0" lvl="6"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7pPr>
            <a:lvl8pPr marL="3200400" marR="0" lvl="7"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8pPr>
            <a:lvl9pPr marL="3657600" marR="0" lvl="8"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9pPr>
          </a:lstStyle>
          <a:p>
            <a:endParaRPr/>
          </a:p>
        </p:txBody>
      </p:sp>
      <p:sp>
        <p:nvSpPr>
          <p:cNvPr id="69" name="Shape 69"/>
          <p:cNvSpPr txBox="1">
            <a:spLocks noGrp="1"/>
          </p:cNvSpPr>
          <p:nvPr>
            <p:ph type="dt" idx="10"/>
          </p:nvPr>
        </p:nvSpPr>
        <p:spPr>
          <a:xfrm>
            <a:off x="609603"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70" name="Shape 70"/>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71" name="Shape 71"/>
          <p:cNvSpPr txBox="1">
            <a:spLocks noGrp="1"/>
          </p:cNvSpPr>
          <p:nvPr>
            <p:ph type="sldNum" idx="12"/>
          </p:nvPr>
        </p:nvSpPr>
        <p:spPr>
          <a:xfrm>
            <a:off x="873760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omic Sans MS"/>
                <a:ea typeface="Comic Sans MS"/>
                <a:cs typeface="Comic Sans MS"/>
                <a:sym typeface="Comic Sans MS"/>
              </a:rPr>
              <a:pPr algn="r">
                <a:buSzPct val="25000"/>
              </a:p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3833020" y="-1623219"/>
            <a:ext cx="4525963" cy="109728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75" name="Shape 75"/>
          <p:cNvSpPr txBox="1">
            <a:spLocks noGrp="1"/>
          </p:cNvSpPr>
          <p:nvPr>
            <p:ph type="dt" idx="10"/>
          </p:nvPr>
        </p:nvSpPr>
        <p:spPr>
          <a:xfrm>
            <a:off x="609603"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76" name="Shape 76"/>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77" name="Shape 77"/>
          <p:cNvSpPr txBox="1">
            <a:spLocks noGrp="1"/>
          </p:cNvSpPr>
          <p:nvPr>
            <p:ph type="sldNum" idx="12"/>
          </p:nvPr>
        </p:nvSpPr>
        <p:spPr>
          <a:xfrm>
            <a:off x="873760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omic Sans MS"/>
                <a:ea typeface="Comic Sans MS"/>
                <a:cs typeface="Comic Sans MS"/>
                <a:sym typeface="Comic Sans MS"/>
              </a:rPr>
              <a:pPr algn="r">
                <a:buSzPct val="25000"/>
              </a:p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09600" y="1600202"/>
            <a:ext cx="109728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12" name="Shape 12"/>
          <p:cNvSpPr txBox="1">
            <a:spLocks noGrp="1"/>
          </p:cNvSpPr>
          <p:nvPr>
            <p:ph type="dt" idx="10"/>
          </p:nvPr>
        </p:nvSpPr>
        <p:spPr>
          <a:xfrm>
            <a:off x="609603"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3" name="Shape 13"/>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4" name="Shape 14"/>
          <p:cNvSpPr txBox="1">
            <a:spLocks noGrp="1"/>
          </p:cNvSpPr>
          <p:nvPr>
            <p:ph type="sldNum" idx="12"/>
          </p:nvPr>
        </p:nvSpPr>
        <p:spPr>
          <a:xfrm>
            <a:off x="873760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200" smtClean="0">
                <a:solidFill>
                  <a:srgbClr val="888888"/>
                </a:solidFill>
                <a:latin typeface="Comic Sans MS"/>
                <a:ea typeface="Comic Sans MS"/>
                <a:cs typeface="Comic Sans MS"/>
                <a:sym typeface="Comic Sans MS"/>
              </a:rPr>
              <a:pPr algn="r">
                <a:buSzPct val="25000"/>
              </a:pPr>
              <a:t>‹#›</a:t>
            </a:fld>
            <a:endParaRPr lang="en-GB" sz="1200">
              <a:solidFill>
                <a:srgbClr val="888888"/>
              </a:solidFill>
              <a:latin typeface="Comic Sans MS"/>
              <a:ea typeface="Comic Sans MS"/>
              <a:cs typeface="Comic Sans MS"/>
              <a:sym typeface="Comic Sans MS"/>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09600" y="1600201"/>
            <a:ext cx="109728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12" name="Shape 12"/>
          <p:cNvSpPr txBox="1">
            <a:spLocks noGrp="1"/>
          </p:cNvSpPr>
          <p:nvPr>
            <p:ph type="dt" idx="10"/>
          </p:nvPr>
        </p:nvSpPr>
        <p:spPr>
          <a:xfrm>
            <a:off x="609610"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b="0" i="0" u="none" strike="noStrike" cap="none">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13" name="Shape 13"/>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b="0" i="0" u="none" strike="noStrike" cap="none">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14" name="Shape 14"/>
          <p:cNvSpPr txBox="1">
            <a:spLocks noGrp="1"/>
          </p:cNvSpPr>
          <p:nvPr>
            <p:ph type="sldNum" idx="12"/>
          </p:nvPr>
        </p:nvSpPr>
        <p:spPr>
          <a:xfrm>
            <a:off x="8737623"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41636222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09600" y="1600201"/>
            <a:ext cx="109728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12" name="Shape 12"/>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b="0" i="0" u="none" strike="noStrike" cap="none">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13" name="Shape 13"/>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b="0" i="0" u="none" strike="noStrike" cap="none">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14" name="Shape 14"/>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354253417"/>
      </p:ext>
    </p:extLst>
  </p:cSld>
  <p:clrMap bg1="lt1" tx1="dk1" bg2="dk2" tx2="lt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09600" y="1600201"/>
            <a:ext cx="109728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12" name="Shape 12"/>
          <p:cNvSpPr txBox="1">
            <a:spLocks noGrp="1"/>
          </p:cNvSpPr>
          <p:nvPr>
            <p:ph type="dt" idx="10"/>
          </p:nvPr>
        </p:nvSpPr>
        <p:spPr>
          <a:xfrm>
            <a:off x="609602" y="6356351"/>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b="0" i="0" u="none" strike="noStrike" cap="none">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13" name="Shape 13"/>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b="0" i="0" u="none" strike="noStrike" cap="none">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14" name="Shape 14"/>
          <p:cNvSpPr txBox="1">
            <a:spLocks noGrp="1"/>
          </p:cNvSpPr>
          <p:nvPr>
            <p:ph type="sldNum" idx="12"/>
          </p:nvPr>
        </p:nvSpPr>
        <p:spPr>
          <a:xfrm>
            <a:off x="8737602" y="6356351"/>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766775640"/>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09600" y="1600201"/>
            <a:ext cx="109728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12" name="Shape 12"/>
          <p:cNvSpPr txBox="1">
            <a:spLocks noGrp="1"/>
          </p:cNvSpPr>
          <p:nvPr>
            <p:ph type="dt" idx="10"/>
          </p:nvPr>
        </p:nvSpPr>
        <p:spPr>
          <a:xfrm>
            <a:off x="609605" y="6356352"/>
            <a:ext cx="2844799" cy="365125"/>
          </a:xfrm>
          <a:prstGeom prst="rect">
            <a:avLst/>
          </a:prstGeom>
          <a:noFill/>
          <a:ln>
            <a:noFill/>
          </a:ln>
        </p:spPr>
        <p:txBody>
          <a:bodyPr lIns="91425" tIns="91425" rIns="91425" bIns="91425" anchor="ctr" anchorCtr="0"/>
          <a:lstStyle>
            <a:lvl1pPr marL="0" marR="0" lvl="0" indent="0" algn="l" rtl="0">
              <a:spcBef>
                <a:spcPts val="0"/>
              </a:spcBef>
              <a:buNone/>
              <a:defRPr sz="1600" b="0" i="0" u="none" strike="noStrike" cap="none">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13" name="Shape 13"/>
          <p:cNvSpPr txBox="1">
            <a:spLocks noGrp="1"/>
          </p:cNvSpPr>
          <p:nvPr>
            <p:ph type="ftr" idx="11"/>
          </p:nvPr>
        </p:nvSpPr>
        <p:spPr>
          <a:xfrm>
            <a:off x="4165600" y="6356352"/>
            <a:ext cx="3860800" cy="365125"/>
          </a:xfrm>
          <a:prstGeom prst="rect">
            <a:avLst/>
          </a:prstGeom>
          <a:noFill/>
          <a:ln>
            <a:noFill/>
          </a:ln>
        </p:spPr>
        <p:txBody>
          <a:bodyPr lIns="91425" tIns="91425" rIns="91425" bIns="91425" anchor="ctr" anchorCtr="0"/>
          <a:lstStyle>
            <a:lvl1pPr marL="0" marR="0" lvl="0" indent="0" algn="ctr" rtl="0">
              <a:spcBef>
                <a:spcPts val="0"/>
              </a:spcBef>
              <a:buNone/>
              <a:defRPr sz="1600" b="0" i="0" u="none" strike="noStrike" cap="none">
                <a:solidFill>
                  <a:srgbClr val="888888"/>
                </a:solidFill>
                <a:latin typeface="Comic Sans MS"/>
                <a:ea typeface="Comic Sans MS"/>
                <a:cs typeface="Comic Sans MS"/>
                <a:sym typeface="Comic Sans MS"/>
              </a:defRPr>
            </a:lvl1pPr>
            <a:lvl2pPr marL="609585" marR="0" lvl="1" indent="0" algn="l" rtl="0">
              <a:spcBef>
                <a:spcPts val="0"/>
              </a:spcBef>
              <a:buNone/>
              <a:defRPr sz="2400" b="0" i="0" u="none" strike="noStrike" cap="none">
                <a:solidFill>
                  <a:schemeClr val="dk1"/>
                </a:solidFill>
                <a:latin typeface="Comic Sans MS"/>
                <a:ea typeface="Comic Sans MS"/>
                <a:cs typeface="Comic Sans MS"/>
                <a:sym typeface="Comic Sans MS"/>
              </a:defRPr>
            </a:lvl2pPr>
            <a:lvl3pPr marL="1219170" marR="0" lvl="2" indent="0" algn="l" rtl="0">
              <a:spcBef>
                <a:spcPts val="0"/>
              </a:spcBef>
              <a:buNone/>
              <a:defRPr sz="2400" b="0" i="0" u="none" strike="noStrike" cap="none">
                <a:solidFill>
                  <a:schemeClr val="dk1"/>
                </a:solidFill>
                <a:latin typeface="Comic Sans MS"/>
                <a:ea typeface="Comic Sans MS"/>
                <a:cs typeface="Comic Sans MS"/>
                <a:sym typeface="Comic Sans MS"/>
              </a:defRPr>
            </a:lvl3pPr>
            <a:lvl4pPr marL="1828754" marR="0" lvl="3" indent="0" algn="l" rtl="0">
              <a:spcBef>
                <a:spcPts val="0"/>
              </a:spcBef>
              <a:buNone/>
              <a:defRPr sz="2400" b="0" i="0" u="none" strike="noStrike" cap="none">
                <a:solidFill>
                  <a:schemeClr val="dk1"/>
                </a:solidFill>
                <a:latin typeface="Comic Sans MS"/>
                <a:ea typeface="Comic Sans MS"/>
                <a:cs typeface="Comic Sans MS"/>
                <a:sym typeface="Comic Sans MS"/>
              </a:defRPr>
            </a:lvl4pPr>
            <a:lvl5pPr marL="2438339" marR="0" lvl="4" indent="0" algn="l" rtl="0">
              <a:spcBef>
                <a:spcPts val="0"/>
              </a:spcBef>
              <a:buNone/>
              <a:defRPr sz="2400" b="0" i="0" u="none" strike="noStrike" cap="none">
                <a:solidFill>
                  <a:schemeClr val="dk1"/>
                </a:solidFill>
                <a:latin typeface="Comic Sans MS"/>
                <a:ea typeface="Comic Sans MS"/>
                <a:cs typeface="Comic Sans MS"/>
                <a:sym typeface="Comic Sans MS"/>
              </a:defRPr>
            </a:lvl5pPr>
            <a:lvl6pPr marL="3047924" marR="0" lvl="5" indent="0" algn="l" rtl="0">
              <a:spcBef>
                <a:spcPts val="0"/>
              </a:spcBef>
              <a:buNone/>
              <a:defRPr sz="2400" b="0" i="0" u="none" strike="noStrike" cap="none">
                <a:solidFill>
                  <a:schemeClr val="dk1"/>
                </a:solidFill>
                <a:latin typeface="Comic Sans MS"/>
                <a:ea typeface="Comic Sans MS"/>
                <a:cs typeface="Comic Sans MS"/>
                <a:sym typeface="Comic Sans MS"/>
              </a:defRPr>
            </a:lvl6pPr>
            <a:lvl7pPr marL="3657509" marR="0" lvl="6" indent="0" algn="l" rtl="0">
              <a:spcBef>
                <a:spcPts val="0"/>
              </a:spcBef>
              <a:buNone/>
              <a:defRPr sz="2400" b="0" i="0" u="none" strike="noStrike" cap="none">
                <a:solidFill>
                  <a:schemeClr val="dk1"/>
                </a:solidFill>
                <a:latin typeface="Comic Sans MS"/>
                <a:ea typeface="Comic Sans MS"/>
                <a:cs typeface="Comic Sans MS"/>
                <a:sym typeface="Comic Sans MS"/>
              </a:defRPr>
            </a:lvl7pPr>
            <a:lvl8pPr marL="4267093" marR="0" lvl="7" indent="0" algn="l" rtl="0">
              <a:spcBef>
                <a:spcPts val="0"/>
              </a:spcBef>
              <a:buNone/>
              <a:defRPr sz="2400" b="0" i="0" u="none" strike="noStrike" cap="none">
                <a:solidFill>
                  <a:schemeClr val="dk1"/>
                </a:solidFill>
                <a:latin typeface="Comic Sans MS"/>
                <a:ea typeface="Comic Sans MS"/>
                <a:cs typeface="Comic Sans MS"/>
                <a:sym typeface="Comic Sans MS"/>
              </a:defRPr>
            </a:lvl8pPr>
            <a:lvl9pPr marL="4876678" marR="0" lvl="8" indent="0" algn="l" rtl="0">
              <a:spcBef>
                <a:spcPts val="0"/>
              </a:spcBef>
              <a:buNone/>
              <a:defRPr sz="2400" b="0" i="0" u="none" strike="noStrike" cap="none">
                <a:solidFill>
                  <a:schemeClr val="dk1"/>
                </a:solidFill>
                <a:latin typeface="Comic Sans MS"/>
                <a:ea typeface="Comic Sans MS"/>
                <a:cs typeface="Comic Sans MS"/>
                <a:sym typeface="Comic Sans MS"/>
              </a:defRPr>
            </a:lvl9pPr>
          </a:lstStyle>
          <a:p>
            <a:endParaRPr/>
          </a:p>
        </p:txBody>
      </p:sp>
      <p:sp>
        <p:nvSpPr>
          <p:cNvPr id="14" name="Shape 14"/>
          <p:cNvSpPr txBox="1">
            <a:spLocks noGrp="1"/>
          </p:cNvSpPr>
          <p:nvPr>
            <p:ph type="sldNum" idx="12"/>
          </p:nvPr>
        </p:nvSpPr>
        <p:spPr>
          <a:xfrm>
            <a:off x="8737605" y="6356352"/>
            <a:ext cx="28447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1600">
                <a:solidFill>
                  <a:srgbClr val="888888"/>
                </a:solidFill>
                <a:latin typeface="Comic Sans MS"/>
                <a:ea typeface="Comic Sans MS"/>
                <a:cs typeface="Comic Sans MS"/>
                <a:sym typeface="Comic Sans MS"/>
              </a:rPr>
              <a:pPr algn="r">
                <a:buSzPct val="25000"/>
              </a:pPr>
              <a:t>‹#›</a:t>
            </a:fld>
            <a:endParaRPr lang="en-GB" sz="16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5391993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40.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98" name="Shape 198"/>
          <p:cNvSpPr txBox="1">
            <a:spLocks noGrp="1"/>
          </p:cNvSpPr>
          <p:nvPr>
            <p:ph type="ctrTitle"/>
          </p:nvPr>
        </p:nvSpPr>
        <p:spPr>
          <a:xfrm>
            <a:off x="538088" y="225040"/>
            <a:ext cx="7540148" cy="864900"/>
          </a:xfrm>
          <a:prstGeom prst="rect">
            <a:avLst/>
          </a:prstGeom>
          <a:noFill/>
          <a:ln>
            <a:noFill/>
          </a:ln>
        </p:spPr>
        <p:txBody>
          <a:bodyPr lIns="91425" tIns="45700" rIns="91425" bIns="45700" anchor="ctr" anchorCtr="0">
            <a:noAutofit/>
          </a:bodyPr>
          <a:lstStyle/>
          <a:p>
            <a:pPr algn="l">
              <a:buClr>
                <a:srgbClr val="FFFF00"/>
              </a:buClr>
              <a:buSzPct val="25000"/>
            </a:pPr>
            <a:r>
              <a:rPr lang="en-GB" b="1" dirty="0">
                <a:solidFill>
                  <a:srgbClr val="FFFF00"/>
                </a:solidFill>
              </a:rPr>
              <a:t>GCSE</a:t>
            </a:r>
            <a:r>
              <a:rPr lang="en-GB" b="1" i="0" u="none" strike="noStrike" cap="none" dirty="0">
                <a:solidFill>
                  <a:schemeClr val="lt1"/>
                </a:solidFill>
                <a:latin typeface="Comic Sans MS"/>
                <a:ea typeface="Comic Sans MS"/>
                <a:cs typeface="Comic Sans MS"/>
                <a:sym typeface="Comic Sans MS"/>
              </a:rPr>
              <a:t> </a:t>
            </a:r>
            <a:r>
              <a:rPr lang="en-GB" b="1" dirty="0" smtClean="0">
                <a:solidFill>
                  <a:srgbClr val="A4C2F4"/>
                </a:solidFill>
              </a:rPr>
              <a:t>Physics in a nutshell</a:t>
            </a:r>
            <a:endParaRPr lang="en-GB" b="1" dirty="0">
              <a:solidFill>
                <a:srgbClr val="A4C2F4"/>
              </a:solidFill>
            </a:endParaRPr>
          </a:p>
        </p:txBody>
      </p:sp>
      <p:sp>
        <p:nvSpPr>
          <p:cNvPr id="2" name="Title 1"/>
          <p:cNvSpPr>
            <a:spLocks noGrp="1"/>
          </p:cNvSpPr>
          <p:nvPr>
            <p:ph type="ctrTitle"/>
          </p:nvPr>
        </p:nvSpPr>
        <p:spPr>
          <a:xfrm>
            <a:off x="1870500" y="2531501"/>
            <a:ext cx="8675580" cy="2171128"/>
          </a:xfrm>
        </p:spPr>
        <p:txBody>
          <a:bodyPr/>
          <a:lstStyle/>
          <a:p>
            <a:r>
              <a:rPr lang="en-US" sz="8000" b="1" dirty="0">
                <a:solidFill>
                  <a:schemeClr val="bg1"/>
                </a:solidFill>
              </a:rPr>
              <a:t>Space Physics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Shape 617" descr="Free stock photo of sky, earth"/>
          <p:cNvPicPr preferRelativeResize="0"/>
          <p:nvPr/>
        </p:nvPicPr>
        <p:blipFill>
          <a:blip r:embed="rId3">
            <a:alphaModFix/>
          </a:blip>
          <a:stretch>
            <a:fillRect/>
          </a:stretch>
        </p:blipFill>
        <p:spPr>
          <a:xfrm>
            <a:off x="1635517" y="1"/>
            <a:ext cx="8920980" cy="6858003"/>
          </a:xfrm>
          <a:prstGeom prst="rect">
            <a:avLst/>
          </a:prstGeom>
          <a:noFill/>
          <a:ln>
            <a:noFill/>
          </a:ln>
        </p:spPr>
      </p:pic>
      <p:sp>
        <p:nvSpPr>
          <p:cNvPr id="619" name="Shape 619"/>
          <p:cNvSpPr txBox="1">
            <a:spLocks noGrp="1"/>
          </p:cNvSpPr>
          <p:nvPr>
            <p:ph type="body" idx="1"/>
          </p:nvPr>
        </p:nvSpPr>
        <p:spPr>
          <a:xfrm>
            <a:off x="239333" y="341225"/>
            <a:ext cx="8434404" cy="3203508"/>
          </a:xfrm>
          <a:prstGeom prst="rect">
            <a:avLst/>
          </a:prstGeom>
          <a:solidFill>
            <a:srgbClr val="FFFFFF"/>
          </a:solidFill>
          <a:ln>
            <a:noFill/>
          </a:ln>
        </p:spPr>
        <p:txBody>
          <a:bodyPr lIns="121900" tIns="60933" rIns="121900" bIns="60933" anchor="t" anchorCtr="0">
            <a:noAutofit/>
          </a:bodyPr>
          <a:lstStyle/>
          <a:p>
            <a:pPr marL="0" indent="0">
              <a:lnSpc>
                <a:spcPct val="90000"/>
              </a:lnSpc>
              <a:spcBef>
                <a:spcPts val="0"/>
              </a:spcBef>
              <a:buSzPct val="25000"/>
              <a:buNone/>
            </a:pPr>
            <a:r>
              <a:rPr lang="en-GB" sz="3200" dirty="0"/>
              <a:t>Mass Compared to the Earth: </a:t>
            </a:r>
            <a:r>
              <a:rPr lang="en-GB" sz="3200" dirty="0">
                <a:solidFill>
                  <a:srgbClr val="0000FF"/>
                </a:solidFill>
              </a:rPr>
              <a:t>100%</a:t>
            </a:r>
          </a:p>
          <a:p>
            <a:pPr marL="0" indent="0">
              <a:lnSpc>
                <a:spcPct val="90000"/>
              </a:lnSpc>
              <a:spcBef>
                <a:spcPts val="640"/>
              </a:spcBef>
              <a:buSzPct val="25000"/>
              <a:buNone/>
            </a:pPr>
            <a:r>
              <a:rPr lang="en-GB" sz="3200" dirty="0"/>
              <a:t>Diameter (km): </a:t>
            </a:r>
            <a:r>
              <a:rPr lang="en-GB" sz="3200" dirty="0">
                <a:solidFill>
                  <a:srgbClr val="0000FF"/>
                </a:solidFill>
              </a:rPr>
              <a:t>12742</a:t>
            </a:r>
          </a:p>
          <a:p>
            <a:pPr marL="0" indent="0">
              <a:lnSpc>
                <a:spcPct val="90000"/>
              </a:lnSpc>
              <a:spcBef>
                <a:spcPts val="640"/>
              </a:spcBef>
              <a:buSzPct val="25000"/>
              <a:buNone/>
            </a:pPr>
            <a:r>
              <a:rPr lang="en-GB" sz="3200" dirty="0"/>
              <a:t>Distance from the Sun (million km): </a:t>
            </a:r>
            <a:r>
              <a:rPr lang="en-GB" sz="3200" dirty="0">
                <a:solidFill>
                  <a:srgbClr val="0000FF"/>
                </a:solidFill>
              </a:rPr>
              <a:t>149.6</a:t>
            </a:r>
          </a:p>
          <a:p>
            <a:pPr marL="0" indent="0">
              <a:lnSpc>
                <a:spcPct val="90000"/>
              </a:lnSpc>
              <a:spcBef>
                <a:spcPts val="640"/>
              </a:spcBef>
              <a:buSzPct val="25000"/>
              <a:buNone/>
            </a:pPr>
            <a:r>
              <a:rPr lang="en-GB" sz="3200" dirty="0"/>
              <a:t>Orbital Time: </a:t>
            </a:r>
            <a:r>
              <a:rPr lang="en-GB" sz="3200" dirty="0">
                <a:solidFill>
                  <a:srgbClr val="0000FF"/>
                </a:solidFill>
              </a:rPr>
              <a:t>365.25 Days</a:t>
            </a:r>
          </a:p>
          <a:p>
            <a:pPr marL="0" indent="0">
              <a:lnSpc>
                <a:spcPct val="90000"/>
              </a:lnSpc>
              <a:spcBef>
                <a:spcPts val="640"/>
              </a:spcBef>
              <a:buSzPct val="25000"/>
              <a:buNone/>
            </a:pPr>
            <a:r>
              <a:rPr lang="en-GB" sz="3200" dirty="0"/>
              <a:t>Rotational Time: </a:t>
            </a:r>
            <a:r>
              <a:rPr lang="en-GB" sz="3200" dirty="0">
                <a:solidFill>
                  <a:srgbClr val="0000FF"/>
                </a:solidFill>
              </a:rPr>
              <a:t>24 hours</a:t>
            </a:r>
          </a:p>
          <a:p>
            <a:pPr marL="0" indent="0">
              <a:lnSpc>
                <a:spcPct val="90000"/>
              </a:lnSpc>
              <a:spcBef>
                <a:spcPts val="640"/>
              </a:spcBef>
              <a:buSzPct val="25000"/>
              <a:buNone/>
            </a:pPr>
            <a:r>
              <a:rPr lang="en-GB" sz="3200" dirty="0"/>
              <a:t>Average Surface Temperature (°C): </a:t>
            </a:r>
            <a:r>
              <a:rPr lang="en-GB" sz="3200" dirty="0">
                <a:solidFill>
                  <a:srgbClr val="0000FF"/>
                </a:solidFill>
              </a:rPr>
              <a:t>20</a:t>
            </a:r>
          </a:p>
        </p:txBody>
      </p:sp>
      <p:sp>
        <p:nvSpPr>
          <p:cNvPr id="620" name="Shape 620"/>
          <p:cNvSpPr txBox="1"/>
          <p:nvPr/>
        </p:nvSpPr>
        <p:spPr>
          <a:xfrm>
            <a:off x="239333" y="3782813"/>
            <a:ext cx="11713200" cy="2862208"/>
          </a:xfrm>
          <a:prstGeom prst="rect">
            <a:avLst/>
          </a:prstGeom>
          <a:solidFill>
            <a:srgbClr val="FFFFFF"/>
          </a:solidFill>
          <a:ln>
            <a:noFill/>
          </a:ln>
        </p:spPr>
        <p:txBody>
          <a:bodyPr lIns="121900" tIns="60933" rIns="121900" bIns="60933" anchor="t" anchorCtr="0">
            <a:noAutofit/>
          </a:bodyPr>
          <a:lstStyle/>
          <a:p>
            <a:pPr>
              <a:lnSpc>
                <a:spcPct val="80000"/>
              </a:lnSpc>
              <a:buClr>
                <a:srgbClr val="000000"/>
              </a:buClr>
              <a:buSzPct val="25000"/>
              <a:buFont typeface="Arial"/>
              <a:buNone/>
            </a:pPr>
            <a:r>
              <a:rPr lang="en-GB" sz="3067" dirty="0">
                <a:latin typeface="Comic Sans MS"/>
                <a:ea typeface="Comic Sans MS"/>
                <a:cs typeface="Comic Sans MS"/>
                <a:sym typeface="Comic Sans MS"/>
              </a:rPr>
              <a:t>Earth is the </a:t>
            </a:r>
            <a:r>
              <a:rPr lang="en-GB" sz="3067" dirty="0">
                <a:solidFill>
                  <a:srgbClr val="0000FF"/>
                </a:solidFill>
                <a:latin typeface="Comic Sans MS"/>
                <a:ea typeface="Comic Sans MS"/>
                <a:cs typeface="Comic Sans MS"/>
                <a:sym typeface="Comic Sans MS"/>
              </a:rPr>
              <a:t>largest rocky planet </a:t>
            </a:r>
            <a:r>
              <a:rPr lang="en-GB" sz="3067" dirty="0">
                <a:latin typeface="Comic Sans MS"/>
                <a:ea typeface="Comic Sans MS"/>
                <a:cs typeface="Comic Sans MS"/>
                <a:sym typeface="Comic Sans MS"/>
              </a:rPr>
              <a:t>in the solar system. It is </a:t>
            </a:r>
            <a:r>
              <a:rPr lang="en-GB" sz="3067" dirty="0">
                <a:solidFill>
                  <a:srgbClr val="0000FF"/>
                </a:solidFill>
                <a:latin typeface="Comic Sans MS"/>
                <a:ea typeface="Comic Sans MS"/>
                <a:cs typeface="Comic Sans MS"/>
                <a:sym typeface="Comic Sans MS"/>
              </a:rPr>
              <a:t>our home </a:t>
            </a:r>
            <a:r>
              <a:rPr lang="en-GB" sz="3067" dirty="0">
                <a:latin typeface="Comic Sans MS"/>
                <a:ea typeface="Comic Sans MS"/>
                <a:cs typeface="Comic Sans MS"/>
                <a:sym typeface="Comic Sans MS"/>
              </a:rPr>
              <a:t>and is the </a:t>
            </a:r>
            <a:r>
              <a:rPr lang="en-GB" sz="3067" dirty="0">
                <a:solidFill>
                  <a:srgbClr val="0000FF"/>
                </a:solidFill>
                <a:latin typeface="Comic Sans MS"/>
                <a:ea typeface="Comic Sans MS"/>
                <a:cs typeface="Comic Sans MS"/>
                <a:sym typeface="Comic Sans MS"/>
              </a:rPr>
              <a:t>only planet which we </a:t>
            </a:r>
            <a:r>
              <a:rPr lang="en-GB" sz="3067" i="1" dirty="0">
                <a:solidFill>
                  <a:srgbClr val="0000FF"/>
                </a:solidFill>
                <a:latin typeface="Comic Sans MS"/>
                <a:ea typeface="Comic Sans MS"/>
                <a:cs typeface="Comic Sans MS"/>
                <a:sym typeface="Comic Sans MS"/>
              </a:rPr>
              <a:t>currently </a:t>
            </a:r>
            <a:r>
              <a:rPr lang="en-GB" sz="3067" dirty="0">
                <a:solidFill>
                  <a:srgbClr val="0000FF"/>
                </a:solidFill>
                <a:latin typeface="Comic Sans MS"/>
                <a:ea typeface="Comic Sans MS"/>
                <a:cs typeface="Comic Sans MS"/>
                <a:sym typeface="Comic Sans MS"/>
              </a:rPr>
              <a:t>are aware of which can sustain life</a:t>
            </a:r>
            <a:r>
              <a:rPr lang="en-GB" sz="3067" dirty="0">
                <a:latin typeface="Comic Sans MS"/>
                <a:ea typeface="Comic Sans MS"/>
                <a:cs typeface="Comic Sans MS"/>
                <a:sym typeface="Comic Sans MS"/>
              </a:rPr>
              <a:t>. </a:t>
            </a:r>
          </a:p>
          <a:p>
            <a:pPr>
              <a:lnSpc>
                <a:spcPct val="80000"/>
              </a:lnSpc>
              <a:spcBef>
                <a:spcPts val="725"/>
              </a:spcBef>
              <a:buClr>
                <a:srgbClr val="000000"/>
              </a:buClr>
              <a:buSzPct val="25000"/>
            </a:pPr>
            <a:r>
              <a:rPr lang="en-GB" sz="3067" dirty="0">
                <a:latin typeface="Comic Sans MS"/>
                <a:ea typeface="Comic Sans MS"/>
                <a:cs typeface="Comic Sans MS"/>
                <a:sym typeface="Comic Sans MS"/>
              </a:rPr>
              <a:t>It exists in the “Goldilocks Region” of space where it is not too hot or too cold for life to exist. </a:t>
            </a:r>
          </a:p>
          <a:p>
            <a:pPr>
              <a:lnSpc>
                <a:spcPct val="80000"/>
              </a:lnSpc>
              <a:spcBef>
                <a:spcPts val="725"/>
              </a:spcBef>
              <a:buClr>
                <a:srgbClr val="000000"/>
              </a:buClr>
              <a:buSzPct val="25000"/>
            </a:pPr>
            <a:r>
              <a:rPr lang="en-GB" sz="3067" dirty="0">
                <a:latin typeface="Comic Sans MS"/>
                <a:ea typeface="Comic Sans MS"/>
                <a:cs typeface="Comic Sans MS"/>
                <a:sym typeface="Comic Sans MS"/>
              </a:rPr>
              <a:t>It is the </a:t>
            </a:r>
            <a:r>
              <a:rPr lang="en-GB" sz="3067" dirty="0">
                <a:solidFill>
                  <a:srgbClr val="0000FF"/>
                </a:solidFill>
                <a:latin typeface="Comic Sans MS"/>
                <a:ea typeface="Comic Sans MS"/>
                <a:cs typeface="Comic Sans MS"/>
                <a:sym typeface="Comic Sans MS"/>
              </a:rPr>
              <a:t>optimum temperature for water to exist as a liquid</a:t>
            </a:r>
            <a:r>
              <a:rPr lang="en-GB" sz="3067" dirty="0">
                <a:latin typeface="Comic Sans MS"/>
                <a:ea typeface="Comic Sans MS"/>
                <a:cs typeface="Comic Sans MS"/>
                <a:sym typeface="Comic Sans MS"/>
              </a:rPr>
              <a:t>, which is key ingredient for life.</a:t>
            </a:r>
          </a:p>
        </p:txBody>
      </p:sp>
      <p:sp>
        <p:nvSpPr>
          <p:cNvPr id="8" name="Shape 602"/>
          <p:cNvSpPr txBox="1">
            <a:spLocks/>
          </p:cNvSpPr>
          <p:nvPr/>
        </p:nvSpPr>
        <p:spPr>
          <a:xfrm>
            <a:off x="8206632" y="1247981"/>
            <a:ext cx="4117465" cy="1138200"/>
          </a:xfrm>
          <a:prstGeom prst="rect">
            <a:avLst/>
          </a:prstGeom>
          <a:noFill/>
          <a:ln>
            <a:noFill/>
          </a:ln>
        </p:spPr>
        <p:txBody>
          <a:bodyPr lIns="121900" tIns="60933" rIns="121900" bIns="60933"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pPr>
              <a:buClr>
                <a:srgbClr val="FFFFFF"/>
              </a:buClr>
              <a:buSzPct val="25000"/>
            </a:pPr>
            <a:r>
              <a:rPr lang="en-GB" sz="6667" b="1" dirty="0">
                <a:solidFill>
                  <a:srgbClr val="FFFFFF"/>
                </a:solidFill>
              </a:rPr>
              <a:t>EARTH</a:t>
            </a:r>
          </a:p>
          <a:p>
            <a:pPr>
              <a:buClr>
                <a:srgbClr val="FFFFFF"/>
              </a:buClr>
              <a:buSzPct val="25000"/>
            </a:pPr>
            <a:r>
              <a:rPr lang="en-GB" sz="5867" dirty="0">
                <a:solidFill>
                  <a:srgbClr val="FFFFFF"/>
                </a:solidFill>
              </a:rPr>
              <a:t>Inner rocky planet</a:t>
            </a:r>
          </a:p>
        </p:txBody>
      </p:sp>
    </p:spTree>
    <p:extLst>
      <p:ext uri="{BB962C8B-B14F-4D97-AF65-F5344CB8AC3E}">
        <p14:creationId xmlns:p14="http://schemas.microsoft.com/office/powerpoint/2010/main" val="54438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9">
                                            <p:txEl>
                                              <p:pRg st="0" end="0"/>
                                            </p:txEl>
                                          </p:spTgt>
                                        </p:tgtEl>
                                        <p:attrNameLst>
                                          <p:attrName>style.visibility</p:attrName>
                                        </p:attrNameLst>
                                      </p:cBhvr>
                                      <p:to>
                                        <p:strVal val="visible"/>
                                      </p:to>
                                    </p:set>
                                    <p:animEffect transition="in" filter="fade">
                                      <p:cBhvr>
                                        <p:cTn id="7" dur="500"/>
                                        <p:tgtEl>
                                          <p:spTgt spid="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9">
                                            <p:txEl>
                                              <p:pRg st="1" end="1"/>
                                            </p:txEl>
                                          </p:spTgt>
                                        </p:tgtEl>
                                        <p:attrNameLst>
                                          <p:attrName>style.visibility</p:attrName>
                                        </p:attrNameLst>
                                      </p:cBhvr>
                                      <p:to>
                                        <p:strVal val="visible"/>
                                      </p:to>
                                    </p:set>
                                    <p:animEffect transition="in" filter="fade">
                                      <p:cBhvr>
                                        <p:cTn id="12" dur="500"/>
                                        <p:tgtEl>
                                          <p:spTgt spid="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9">
                                            <p:txEl>
                                              <p:pRg st="2" end="2"/>
                                            </p:txEl>
                                          </p:spTgt>
                                        </p:tgtEl>
                                        <p:attrNameLst>
                                          <p:attrName>style.visibility</p:attrName>
                                        </p:attrNameLst>
                                      </p:cBhvr>
                                      <p:to>
                                        <p:strVal val="visible"/>
                                      </p:to>
                                    </p:set>
                                    <p:animEffect transition="in" filter="fade">
                                      <p:cBhvr>
                                        <p:cTn id="17" dur="500"/>
                                        <p:tgtEl>
                                          <p:spTgt spid="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9">
                                            <p:txEl>
                                              <p:pRg st="3" end="3"/>
                                            </p:txEl>
                                          </p:spTgt>
                                        </p:tgtEl>
                                        <p:attrNameLst>
                                          <p:attrName>style.visibility</p:attrName>
                                        </p:attrNameLst>
                                      </p:cBhvr>
                                      <p:to>
                                        <p:strVal val="visible"/>
                                      </p:to>
                                    </p:set>
                                    <p:animEffect transition="in" filter="fade">
                                      <p:cBhvr>
                                        <p:cTn id="22" dur="500"/>
                                        <p:tgtEl>
                                          <p:spTgt spid="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9">
                                            <p:txEl>
                                              <p:pRg st="4" end="4"/>
                                            </p:txEl>
                                          </p:spTgt>
                                        </p:tgtEl>
                                        <p:attrNameLst>
                                          <p:attrName>style.visibility</p:attrName>
                                        </p:attrNameLst>
                                      </p:cBhvr>
                                      <p:to>
                                        <p:strVal val="visible"/>
                                      </p:to>
                                    </p:set>
                                    <p:animEffect transition="in" filter="fade">
                                      <p:cBhvr>
                                        <p:cTn id="27" dur="500"/>
                                        <p:tgtEl>
                                          <p:spTgt spid="6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9">
                                            <p:txEl>
                                              <p:pRg st="5" end="5"/>
                                            </p:txEl>
                                          </p:spTgt>
                                        </p:tgtEl>
                                        <p:attrNameLst>
                                          <p:attrName>style.visibility</p:attrName>
                                        </p:attrNameLst>
                                      </p:cBhvr>
                                      <p:to>
                                        <p:strVal val="visible"/>
                                      </p:to>
                                    </p:set>
                                    <p:animEffect transition="in" filter="fade">
                                      <p:cBhvr>
                                        <p:cTn id="32" dur="500"/>
                                        <p:tgtEl>
                                          <p:spTgt spid="6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20"/>
                                        </p:tgtEl>
                                        <p:attrNameLst>
                                          <p:attrName>style.visibility</p:attrName>
                                        </p:attrNameLst>
                                      </p:cBhvr>
                                      <p:to>
                                        <p:strVal val="visible"/>
                                      </p:to>
                                    </p:set>
                                    <p:animEffect transition="in" filter="fade">
                                      <p:cBhvr>
                                        <p:cTn id="37" dur="500"/>
                                        <p:tgtEl>
                                          <p:spTgt spid="6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Shape 626" descr="Mars.jpg"/>
          <p:cNvPicPr preferRelativeResize="0"/>
          <p:nvPr/>
        </p:nvPicPr>
        <p:blipFill rotWithShape="1">
          <a:blip r:embed="rId3">
            <a:alphaModFix/>
          </a:blip>
          <a:srcRect/>
          <a:stretch/>
        </p:blipFill>
        <p:spPr>
          <a:xfrm>
            <a:off x="1793776" y="406835"/>
            <a:ext cx="8604400" cy="6453300"/>
          </a:xfrm>
          <a:prstGeom prst="rect">
            <a:avLst/>
          </a:prstGeom>
          <a:noFill/>
          <a:ln>
            <a:noFill/>
          </a:ln>
        </p:spPr>
      </p:pic>
      <p:sp>
        <p:nvSpPr>
          <p:cNvPr id="628" name="Shape 628"/>
          <p:cNvSpPr txBox="1">
            <a:spLocks noGrp="1"/>
          </p:cNvSpPr>
          <p:nvPr>
            <p:ph type="body" idx="1"/>
          </p:nvPr>
        </p:nvSpPr>
        <p:spPr>
          <a:xfrm>
            <a:off x="239333" y="437119"/>
            <a:ext cx="8091200" cy="3178860"/>
          </a:xfrm>
          <a:prstGeom prst="rect">
            <a:avLst/>
          </a:prstGeom>
          <a:solidFill>
            <a:srgbClr val="FFFFFF"/>
          </a:solidFill>
          <a:ln>
            <a:noFill/>
          </a:ln>
        </p:spPr>
        <p:txBody>
          <a:bodyPr lIns="121900" tIns="60933" rIns="121900" bIns="60933" anchor="t" anchorCtr="0">
            <a:noAutofit/>
          </a:bodyPr>
          <a:lstStyle/>
          <a:p>
            <a:pPr marL="0" indent="0">
              <a:lnSpc>
                <a:spcPct val="90000"/>
              </a:lnSpc>
              <a:spcBef>
                <a:spcPts val="0"/>
              </a:spcBef>
              <a:buSzPct val="25000"/>
              <a:buNone/>
            </a:pPr>
            <a:r>
              <a:rPr lang="en-GB" sz="3200" dirty="0"/>
              <a:t>Mass Compared to the Earth: </a:t>
            </a:r>
            <a:r>
              <a:rPr lang="en-GB" sz="3200" dirty="0">
                <a:solidFill>
                  <a:srgbClr val="0000FF"/>
                </a:solidFill>
              </a:rPr>
              <a:t>11%</a:t>
            </a:r>
          </a:p>
          <a:p>
            <a:pPr marL="0" indent="0">
              <a:lnSpc>
                <a:spcPct val="90000"/>
              </a:lnSpc>
              <a:spcBef>
                <a:spcPts val="640"/>
              </a:spcBef>
              <a:buSzPct val="25000"/>
              <a:buNone/>
            </a:pPr>
            <a:r>
              <a:rPr lang="en-GB" sz="3200" dirty="0"/>
              <a:t>Diameter (km): </a:t>
            </a:r>
            <a:r>
              <a:rPr lang="en-GB" sz="3200" dirty="0">
                <a:solidFill>
                  <a:srgbClr val="0000FF"/>
                </a:solidFill>
              </a:rPr>
              <a:t>6790</a:t>
            </a:r>
          </a:p>
          <a:p>
            <a:pPr marL="0" indent="0">
              <a:lnSpc>
                <a:spcPct val="90000"/>
              </a:lnSpc>
              <a:spcBef>
                <a:spcPts val="640"/>
              </a:spcBef>
              <a:buSzPct val="25000"/>
              <a:buNone/>
            </a:pPr>
            <a:r>
              <a:rPr lang="en-GB" sz="3200" dirty="0"/>
              <a:t>Distance from the Sun (million km): </a:t>
            </a:r>
            <a:r>
              <a:rPr lang="en-GB" sz="3200" dirty="0">
                <a:solidFill>
                  <a:srgbClr val="0000FF"/>
                </a:solidFill>
              </a:rPr>
              <a:t>228</a:t>
            </a:r>
          </a:p>
          <a:p>
            <a:pPr marL="0" indent="0">
              <a:lnSpc>
                <a:spcPct val="90000"/>
              </a:lnSpc>
              <a:spcBef>
                <a:spcPts val="640"/>
              </a:spcBef>
              <a:buSzPct val="25000"/>
              <a:buNone/>
            </a:pPr>
            <a:r>
              <a:rPr lang="en-GB" sz="3200" dirty="0"/>
              <a:t>Orbital Time: </a:t>
            </a:r>
            <a:r>
              <a:rPr lang="en-GB" sz="3200" dirty="0">
                <a:solidFill>
                  <a:srgbClr val="0000FF"/>
                </a:solidFill>
              </a:rPr>
              <a:t>687 Days</a:t>
            </a:r>
          </a:p>
          <a:p>
            <a:pPr marL="0" indent="0">
              <a:lnSpc>
                <a:spcPct val="90000"/>
              </a:lnSpc>
              <a:spcBef>
                <a:spcPts val="640"/>
              </a:spcBef>
              <a:buSzPct val="25000"/>
              <a:buNone/>
            </a:pPr>
            <a:r>
              <a:rPr lang="en-GB" sz="3200" dirty="0"/>
              <a:t>Rotational Time: </a:t>
            </a:r>
            <a:r>
              <a:rPr lang="en-GB" sz="3200" dirty="0">
                <a:solidFill>
                  <a:srgbClr val="0000FF"/>
                </a:solidFill>
              </a:rPr>
              <a:t>24 hours and 37 </a:t>
            </a:r>
            <a:r>
              <a:rPr lang="en-GB" sz="3200" dirty="0" err="1">
                <a:solidFill>
                  <a:srgbClr val="0000FF"/>
                </a:solidFill>
              </a:rPr>
              <a:t>mins</a:t>
            </a:r>
            <a:endParaRPr lang="en-GB" sz="3200" dirty="0">
              <a:solidFill>
                <a:srgbClr val="0000FF"/>
              </a:solidFill>
            </a:endParaRPr>
          </a:p>
          <a:p>
            <a:pPr marL="0" indent="0">
              <a:lnSpc>
                <a:spcPct val="90000"/>
              </a:lnSpc>
              <a:spcBef>
                <a:spcPts val="640"/>
              </a:spcBef>
              <a:buSzPct val="25000"/>
              <a:buNone/>
            </a:pPr>
            <a:r>
              <a:rPr lang="en-GB" sz="3200" dirty="0"/>
              <a:t>Average Surface Temperature (°C): </a:t>
            </a:r>
            <a:r>
              <a:rPr lang="en-GB" sz="3200" dirty="0">
                <a:solidFill>
                  <a:srgbClr val="0000FF"/>
                </a:solidFill>
              </a:rPr>
              <a:t>-23</a:t>
            </a:r>
          </a:p>
        </p:txBody>
      </p:sp>
      <p:sp>
        <p:nvSpPr>
          <p:cNvPr id="629" name="Shape 629"/>
          <p:cNvSpPr txBox="1"/>
          <p:nvPr/>
        </p:nvSpPr>
        <p:spPr>
          <a:xfrm>
            <a:off x="239335" y="4019473"/>
            <a:ext cx="11713200" cy="2564353"/>
          </a:xfrm>
          <a:prstGeom prst="rect">
            <a:avLst/>
          </a:prstGeom>
          <a:solidFill>
            <a:srgbClr val="FFFFFF"/>
          </a:solidFill>
          <a:ln>
            <a:noFill/>
          </a:ln>
        </p:spPr>
        <p:txBody>
          <a:bodyPr lIns="121900" tIns="60933" rIns="121900" bIns="60933" anchor="t" anchorCtr="0">
            <a:noAutofit/>
          </a:bodyPr>
          <a:lstStyle/>
          <a:p>
            <a:pPr>
              <a:lnSpc>
                <a:spcPct val="80000"/>
              </a:lnSpc>
              <a:buClr>
                <a:srgbClr val="000000"/>
              </a:buClr>
              <a:buSzPct val="25000"/>
              <a:buFont typeface="Arial"/>
              <a:buNone/>
            </a:pPr>
            <a:r>
              <a:rPr lang="en-GB" sz="2987" dirty="0">
                <a:latin typeface="Comic Sans MS"/>
                <a:ea typeface="Comic Sans MS"/>
                <a:cs typeface="Comic Sans MS"/>
                <a:sym typeface="Comic Sans MS"/>
              </a:rPr>
              <a:t>Mars is known as the </a:t>
            </a:r>
            <a:r>
              <a:rPr lang="en-GB" sz="2987" dirty="0">
                <a:solidFill>
                  <a:srgbClr val="0000FF"/>
                </a:solidFill>
                <a:latin typeface="Comic Sans MS"/>
                <a:ea typeface="Comic Sans MS"/>
                <a:cs typeface="Comic Sans MS"/>
                <a:sym typeface="Comic Sans MS"/>
              </a:rPr>
              <a:t>red planet</a:t>
            </a:r>
            <a:r>
              <a:rPr lang="en-GB" sz="2987" dirty="0">
                <a:latin typeface="Comic Sans MS"/>
                <a:ea typeface="Comic Sans MS"/>
                <a:cs typeface="Comic Sans MS"/>
                <a:sym typeface="Comic Sans MS"/>
              </a:rPr>
              <a:t>. This is because on the surface the rock is </a:t>
            </a:r>
            <a:r>
              <a:rPr lang="en-GB" sz="2987" dirty="0">
                <a:solidFill>
                  <a:srgbClr val="0000FF"/>
                </a:solidFill>
                <a:latin typeface="Comic Sans MS"/>
                <a:ea typeface="Comic Sans MS"/>
                <a:cs typeface="Comic Sans MS"/>
                <a:sym typeface="Comic Sans MS"/>
              </a:rPr>
              <a:t>rich in iron </a:t>
            </a:r>
            <a:r>
              <a:rPr lang="en-GB" sz="2987" dirty="0">
                <a:latin typeface="Comic Sans MS"/>
                <a:ea typeface="Comic Sans MS"/>
                <a:cs typeface="Comic Sans MS"/>
                <a:sym typeface="Comic Sans MS"/>
              </a:rPr>
              <a:t>which gives it a characteristic red colour. </a:t>
            </a:r>
          </a:p>
          <a:p>
            <a:pPr>
              <a:lnSpc>
                <a:spcPct val="80000"/>
              </a:lnSpc>
              <a:spcBef>
                <a:spcPts val="597"/>
              </a:spcBef>
              <a:buClr>
                <a:srgbClr val="000000"/>
              </a:buClr>
              <a:buSzPct val="25000"/>
            </a:pPr>
            <a:r>
              <a:rPr lang="en-GB" sz="2987" dirty="0">
                <a:latin typeface="Comic Sans MS"/>
                <a:ea typeface="Comic Sans MS"/>
                <a:cs typeface="Comic Sans MS"/>
                <a:sym typeface="Comic Sans MS"/>
              </a:rPr>
              <a:t>Mars is covered in </a:t>
            </a:r>
            <a:r>
              <a:rPr lang="en-GB" sz="2987" dirty="0">
                <a:solidFill>
                  <a:srgbClr val="0000FF"/>
                </a:solidFill>
                <a:latin typeface="Comic Sans MS"/>
                <a:ea typeface="Comic Sans MS"/>
                <a:cs typeface="Comic Sans MS"/>
                <a:sym typeface="Comic Sans MS"/>
              </a:rPr>
              <a:t>evidence of erosion and weathering </a:t>
            </a:r>
            <a:r>
              <a:rPr lang="en-GB" sz="2987" dirty="0">
                <a:latin typeface="Comic Sans MS"/>
                <a:ea typeface="Comic Sans MS"/>
                <a:cs typeface="Comic Sans MS"/>
                <a:sym typeface="Comic Sans MS"/>
              </a:rPr>
              <a:t>similar to an environment covered in water. </a:t>
            </a:r>
          </a:p>
          <a:p>
            <a:pPr>
              <a:lnSpc>
                <a:spcPct val="80000"/>
              </a:lnSpc>
              <a:spcBef>
                <a:spcPts val="597"/>
              </a:spcBef>
              <a:buClr>
                <a:srgbClr val="000000"/>
              </a:buClr>
              <a:buSzPct val="25000"/>
            </a:pPr>
            <a:r>
              <a:rPr lang="en-GB" sz="2987" dirty="0">
                <a:latin typeface="Comic Sans MS"/>
                <a:ea typeface="Comic Sans MS"/>
                <a:cs typeface="Comic Sans MS"/>
                <a:sym typeface="Comic Sans MS"/>
              </a:rPr>
              <a:t>We have landed rovers on Mars and proven there is </a:t>
            </a:r>
            <a:r>
              <a:rPr lang="en-GB" sz="2987" dirty="0">
                <a:solidFill>
                  <a:srgbClr val="0000FF"/>
                </a:solidFill>
                <a:latin typeface="Comic Sans MS"/>
                <a:ea typeface="Comic Sans MS"/>
                <a:cs typeface="Comic Sans MS"/>
                <a:sym typeface="Comic Sans MS"/>
              </a:rPr>
              <a:t>trace amounts of water </a:t>
            </a:r>
            <a:r>
              <a:rPr lang="en-GB" sz="2987" dirty="0">
                <a:latin typeface="Comic Sans MS"/>
                <a:ea typeface="Comic Sans MS"/>
                <a:cs typeface="Comic Sans MS"/>
                <a:sym typeface="Comic Sans MS"/>
              </a:rPr>
              <a:t>on the Martian surface. </a:t>
            </a:r>
          </a:p>
        </p:txBody>
      </p:sp>
      <p:sp>
        <p:nvSpPr>
          <p:cNvPr id="7" name="Shape 602"/>
          <p:cNvSpPr txBox="1">
            <a:spLocks/>
          </p:cNvSpPr>
          <p:nvPr/>
        </p:nvSpPr>
        <p:spPr>
          <a:xfrm>
            <a:off x="8330534" y="406833"/>
            <a:ext cx="3622001" cy="3543003"/>
          </a:xfrm>
          <a:prstGeom prst="rect">
            <a:avLst/>
          </a:prstGeom>
          <a:noFill/>
          <a:ln>
            <a:noFill/>
          </a:ln>
        </p:spPr>
        <p:txBody>
          <a:bodyPr lIns="121900" tIns="60933" rIns="121900" bIns="60933"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pPr>
              <a:buClr>
                <a:srgbClr val="FFFFFF"/>
              </a:buClr>
              <a:buSzPct val="25000"/>
            </a:pPr>
            <a:r>
              <a:rPr lang="en-GB" sz="6667" b="1" dirty="0">
                <a:solidFill>
                  <a:srgbClr val="FFFFFF"/>
                </a:solidFill>
              </a:rPr>
              <a:t>MARS</a:t>
            </a:r>
          </a:p>
          <a:p>
            <a:pPr>
              <a:buClr>
                <a:srgbClr val="FFFFFF"/>
              </a:buClr>
              <a:buSzPct val="25000"/>
            </a:pPr>
            <a:r>
              <a:rPr lang="en-GB" sz="5867" dirty="0">
                <a:solidFill>
                  <a:srgbClr val="FFFFFF"/>
                </a:solidFill>
              </a:rPr>
              <a:t>Inner rocky planet</a:t>
            </a:r>
          </a:p>
        </p:txBody>
      </p:sp>
    </p:spTree>
    <p:extLst>
      <p:ext uri="{BB962C8B-B14F-4D97-AF65-F5344CB8AC3E}">
        <p14:creationId xmlns:p14="http://schemas.microsoft.com/office/powerpoint/2010/main" val="10026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500"/>
                                        <p:tgtEl>
                                          <p:spTgt spid="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8">
                                            <p:txEl>
                                              <p:pRg st="0" end="0"/>
                                            </p:txEl>
                                          </p:spTgt>
                                        </p:tgtEl>
                                        <p:attrNameLst>
                                          <p:attrName>style.visibility</p:attrName>
                                        </p:attrNameLst>
                                      </p:cBhvr>
                                      <p:to>
                                        <p:strVal val="visible"/>
                                      </p:to>
                                    </p:set>
                                    <p:animEffect transition="in" filter="fade">
                                      <p:cBhvr>
                                        <p:cTn id="12" dur="500"/>
                                        <p:tgtEl>
                                          <p:spTgt spid="6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8">
                                            <p:txEl>
                                              <p:pRg st="1" end="1"/>
                                            </p:txEl>
                                          </p:spTgt>
                                        </p:tgtEl>
                                        <p:attrNameLst>
                                          <p:attrName>style.visibility</p:attrName>
                                        </p:attrNameLst>
                                      </p:cBhvr>
                                      <p:to>
                                        <p:strVal val="visible"/>
                                      </p:to>
                                    </p:set>
                                    <p:animEffect transition="in" filter="fade">
                                      <p:cBhvr>
                                        <p:cTn id="17" dur="500"/>
                                        <p:tgtEl>
                                          <p:spTgt spid="62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8">
                                            <p:txEl>
                                              <p:pRg st="2" end="2"/>
                                            </p:txEl>
                                          </p:spTgt>
                                        </p:tgtEl>
                                        <p:attrNameLst>
                                          <p:attrName>style.visibility</p:attrName>
                                        </p:attrNameLst>
                                      </p:cBhvr>
                                      <p:to>
                                        <p:strVal val="visible"/>
                                      </p:to>
                                    </p:set>
                                    <p:animEffect transition="in" filter="fade">
                                      <p:cBhvr>
                                        <p:cTn id="22" dur="500"/>
                                        <p:tgtEl>
                                          <p:spTgt spid="62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8">
                                            <p:txEl>
                                              <p:pRg st="3" end="3"/>
                                            </p:txEl>
                                          </p:spTgt>
                                        </p:tgtEl>
                                        <p:attrNameLst>
                                          <p:attrName>style.visibility</p:attrName>
                                        </p:attrNameLst>
                                      </p:cBhvr>
                                      <p:to>
                                        <p:strVal val="visible"/>
                                      </p:to>
                                    </p:set>
                                    <p:animEffect transition="in" filter="fade">
                                      <p:cBhvr>
                                        <p:cTn id="27" dur="500"/>
                                        <p:tgtEl>
                                          <p:spTgt spid="62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8">
                                            <p:txEl>
                                              <p:pRg st="4" end="4"/>
                                            </p:txEl>
                                          </p:spTgt>
                                        </p:tgtEl>
                                        <p:attrNameLst>
                                          <p:attrName>style.visibility</p:attrName>
                                        </p:attrNameLst>
                                      </p:cBhvr>
                                      <p:to>
                                        <p:strVal val="visible"/>
                                      </p:to>
                                    </p:set>
                                    <p:animEffect transition="in" filter="fade">
                                      <p:cBhvr>
                                        <p:cTn id="32" dur="500"/>
                                        <p:tgtEl>
                                          <p:spTgt spid="62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28">
                                            <p:txEl>
                                              <p:pRg st="5" end="5"/>
                                            </p:txEl>
                                          </p:spTgt>
                                        </p:tgtEl>
                                        <p:attrNameLst>
                                          <p:attrName>style.visibility</p:attrName>
                                        </p:attrNameLst>
                                      </p:cBhvr>
                                      <p:to>
                                        <p:strVal val="visible"/>
                                      </p:to>
                                    </p:set>
                                    <p:animEffect transition="in" filter="fade">
                                      <p:cBhvr>
                                        <p:cTn id="37" dur="500"/>
                                        <p:tgtEl>
                                          <p:spTgt spid="62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29"/>
                                        </p:tgtEl>
                                        <p:attrNameLst>
                                          <p:attrName>style.visibility</p:attrName>
                                        </p:attrNameLst>
                                      </p:cBhvr>
                                      <p:to>
                                        <p:strVal val="visible"/>
                                      </p:to>
                                    </p:set>
                                    <p:animEffect transition="in" filter="fade">
                                      <p:cBhvr>
                                        <p:cTn id="42" dur="500"/>
                                        <p:tgtEl>
                                          <p:spTgt spid="6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Shape 634" descr="Jupiter.jpg"/>
          <p:cNvPicPr preferRelativeResize="0"/>
          <p:nvPr/>
        </p:nvPicPr>
        <p:blipFill rotWithShape="1">
          <a:blip r:embed="rId3">
            <a:alphaModFix/>
          </a:blip>
          <a:srcRect t="2688" b="2632"/>
          <a:stretch/>
        </p:blipFill>
        <p:spPr>
          <a:xfrm>
            <a:off x="1541284" y="369335"/>
            <a:ext cx="9144000" cy="6493199"/>
          </a:xfrm>
          <a:prstGeom prst="rect">
            <a:avLst/>
          </a:prstGeom>
          <a:noFill/>
          <a:ln>
            <a:noFill/>
          </a:ln>
        </p:spPr>
      </p:pic>
      <p:sp>
        <p:nvSpPr>
          <p:cNvPr id="635" name="Shape 635"/>
          <p:cNvSpPr txBox="1">
            <a:spLocks noGrp="1"/>
          </p:cNvSpPr>
          <p:nvPr>
            <p:ph type="title"/>
          </p:nvPr>
        </p:nvSpPr>
        <p:spPr>
          <a:xfrm>
            <a:off x="7682056" y="1213259"/>
            <a:ext cx="4430400" cy="1138200"/>
          </a:xfrm>
          <a:prstGeom prst="rect">
            <a:avLst/>
          </a:prstGeom>
          <a:noFill/>
          <a:ln>
            <a:noFill/>
          </a:ln>
        </p:spPr>
        <p:txBody>
          <a:bodyPr lIns="121900" tIns="60933" rIns="121900" bIns="60933" anchor="ctr" anchorCtr="0">
            <a:noAutofit/>
          </a:bodyPr>
          <a:lstStyle/>
          <a:p>
            <a:pPr>
              <a:buClr>
                <a:schemeClr val="lt1"/>
              </a:buClr>
              <a:buSzPct val="25000"/>
            </a:pPr>
            <a:r>
              <a:rPr lang="en-GB" b="1" dirty="0">
                <a:solidFill>
                  <a:schemeClr val="lt1"/>
                </a:solidFill>
              </a:rPr>
              <a:t>JUPITER</a:t>
            </a:r>
            <a:br>
              <a:rPr lang="en-GB" b="1" dirty="0">
                <a:solidFill>
                  <a:schemeClr val="lt1"/>
                </a:solidFill>
              </a:rPr>
            </a:br>
            <a:r>
              <a:rPr lang="en-GB" dirty="0" smtClean="0">
                <a:solidFill>
                  <a:schemeClr val="lt1"/>
                </a:solidFill>
              </a:rPr>
              <a:t>Outer gas planet</a:t>
            </a:r>
            <a:r>
              <a:rPr lang="en-GB" dirty="0">
                <a:solidFill>
                  <a:schemeClr val="lt1"/>
                </a:solidFill>
              </a:rPr>
              <a:t/>
            </a:r>
            <a:br>
              <a:rPr lang="en-GB" dirty="0">
                <a:solidFill>
                  <a:schemeClr val="lt1"/>
                </a:solidFill>
              </a:rPr>
            </a:br>
            <a:endParaRPr lang="en-GB" dirty="0">
              <a:solidFill>
                <a:schemeClr val="lt1"/>
              </a:solidFill>
            </a:endParaRPr>
          </a:p>
        </p:txBody>
      </p:sp>
      <p:sp>
        <p:nvSpPr>
          <p:cNvPr id="636" name="Shape 636"/>
          <p:cNvSpPr txBox="1">
            <a:spLocks noGrp="1"/>
          </p:cNvSpPr>
          <p:nvPr>
            <p:ph type="body" idx="1"/>
          </p:nvPr>
        </p:nvSpPr>
        <p:spPr>
          <a:xfrm>
            <a:off x="239366" y="291502"/>
            <a:ext cx="4550113" cy="4536541"/>
          </a:xfrm>
          <a:prstGeom prst="rect">
            <a:avLst/>
          </a:prstGeom>
          <a:solidFill>
            <a:srgbClr val="FFFFFF"/>
          </a:solidFill>
          <a:ln>
            <a:noFill/>
          </a:ln>
        </p:spPr>
        <p:txBody>
          <a:bodyPr lIns="121900" tIns="60933" rIns="121900" bIns="60933" anchor="t" anchorCtr="0">
            <a:noAutofit/>
          </a:bodyPr>
          <a:lstStyle/>
          <a:p>
            <a:pPr marL="0" indent="0">
              <a:lnSpc>
                <a:spcPct val="90000"/>
              </a:lnSpc>
              <a:spcBef>
                <a:spcPts val="0"/>
              </a:spcBef>
              <a:buSzPct val="25000"/>
              <a:buNone/>
            </a:pPr>
            <a:r>
              <a:rPr lang="en-GB" sz="2960" dirty="0"/>
              <a:t>Mass Compared to the Earth: </a:t>
            </a:r>
            <a:r>
              <a:rPr lang="en-GB" sz="2960" dirty="0">
                <a:solidFill>
                  <a:srgbClr val="0000FF"/>
                </a:solidFill>
              </a:rPr>
              <a:t>3180%</a:t>
            </a:r>
          </a:p>
          <a:p>
            <a:pPr marL="0" indent="0">
              <a:lnSpc>
                <a:spcPct val="90000"/>
              </a:lnSpc>
              <a:spcBef>
                <a:spcPts val="592"/>
              </a:spcBef>
              <a:buSzPct val="25000"/>
              <a:buNone/>
            </a:pPr>
            <a:r>
              <a:rPr lang="en-GB" sz="2960" dirty="0"/>
              <a:t>Diameter (km): </a:t>
            </a:r>
            <a:r>
              <a:rPr lang="en-GB" sz="2960" dirty="0">
                <a:solidFill>
                  <a:srgbClr val="0000FF"/>
                </a:solidFill>
              </a:rPr>
              <a:t>142600</a:t>
            </a:r>
          </a:p>
          <a:p>
            <a:pPr marL="0" indent="0">
              <a:lnSpc>
                <a:spcPct val="90000"/>
              </a:lnSpc>
              <a:spcBef>
                <a:spcPts val="592"/>
              </a:spcBef>
              <a:buSzPct val="25000"/>
              <a:buNone/>
            </a:pPr>
            <a:r>
              <a:rPr lang="en-GB" sz="2960" dirty="0"/>
              <a:t>Distance from the Sun (million km): </a:t>
            </a:r>
            <a:r>
              <a:rPr lang="en-GB" sz="2960" dirty="0">
                <a:solidFill>
                  <a:srgbClr val="0000FF"/>
                </a:solidFill>
              </a:rPr>
              <a:t>778</a:t>
            </a:r>
          </a:p>
          <a:p>
            <a:pPr marL="0" indent="0">
              <a:lnSpc>
                <a:spcPct val="90000"/>
              </a:lnSpc>
              <a:spcBef>
                <a:spcPts val="592"/>
              </a:spcBef>
              <a:buSzPct val="25000"/>
              <a:buNone/>
            </a:pPr>
            <a:r>
              <a:rPr lang="en-GB" sz="2960" dirty="0"/>
              <a:t>Orbital Time: </a:t>
            </a:r>
            <a:r>
              <a:rPr lang="en-GB" sz="2960" dirty="0">
                <a:solidFill>
                  <a:srgbClr val="0000FF"/>
                </a:solidFill>
              </a:rPr>
              <a:t>11.9 Years</a:t>
            </a:r>
          </a:p>
          <a:p>
            <a:pPr marL="0" indent="0">
              <a:lnSpc>
                <a:spcPct val="90000"/>
              </a:lnSpc>
              <a:spcBef>
                <a:spcPts val="592"/>
              </a:spcBef>
              <a:buSzPct val="25000"/>
              <a:buNone/>
            </a:pPr>
            <a:r>
              <a:rPr lang="en-GB" sz="2960" dirty="0"/>
              <a:t>Rotational Time: </a:t>
            </a:r>
            <a:r>
              <a:rPr lang="en-GB" sz="2960" dirty="0">
                <a:solidFill>
                  <a:srgbClr val="0000FF"/>
                </a:solidFill>
              </a:rPr>
              <a:t>9 hours and 50 </a:t>
            </a:r>
            <a:r>
              <a:rPr lang="en-GB" sz="2960" dirty="0" err="1">
                <a:solidFill>
                  <a:srgbClr val="0000FF"/>
                </a:solidFill>
              </a:rPr>
              <a:t>mins</a:t>
            </a:r>
            <a:endParaRPr lang="en-GB" sz="2960" dirty="0">
              <a:solidFill>
                <a:srgbClr val="0000FF"/>
              </a:solidFill>
            </a:endParaRPr>
          </a:p>
          <a:p>
            <a:pPr marL="0" indent="0">
              <a:lnSpc>
                <a:spcPct val="90000"/>
              </a:lnSpc>
              <a:spcBef>
                <a:spcPts val="592"/>
              </a:spcBef>
              <a:buSzPct val="25000"/>
              <a:buNone/>
            </a:pPr>
            <a:r>
              <a:rPr lang="en-GB" sz="2960" dirty="0"/>
              <a:t>Average Surface Temperature (°C): </a:t>
            </a:r>
            <a:r>
              <a:rPr lang="en-GB" sz="2960" dirty="0">
                <a:solidFill>
                  <a:srgbClr val="0000FF"/>
                </a:solidFill>
              </a:rPr>
              <a:t>-120</a:t>
            </a:r>
          </a:p>
        </p:txBody>
      </p:sp>
      <p:sp>
        <p:nvSpPr>
          <p:cNvPr id="637" name="Shape 637"/>
          <p:cNvSpPr txBox="1"/>
          <p:nvPr/>
        </p:nvSpPr>
        <p:spPr>
          <a:xfrm>
            <a:off x="5027629" y="2645323"/>
            <a:ext cx="6895248" cy="3953229"/>
          </a:xfrm>
          <a:prstGeom prst="rect">
            <a:avLst/>
          </a:prstGeom>
          <a:solidFill>
            <a:srgbClr val="FFFFFF"/>
          </a:solidFill>
          <a:ln>
            <a:noFill/>
          </a:ln>
        </p:spPr>
        <p:txBody>
          <a:bodyPr lIns="121900" tIns="60933" rIns="121900" bIns="60933" anchor="t" anchorCtr="0">
            <a:noAutofit/>
          </a:bodyPr>
          <a:lstStyle/>
          <a:p>
            <a:pPr>
              <a:lnSpc>
                <a:spcPct val="80000"/>
              </a:lnSpc>
              <a:buClr>
                <a:srgbClr val="000000"/>
              </a:buClr>
              <a:buSzPct val="25000"/>
              <a:buFont typeface="Arial"/>
              <a:buNone/>
            </a:pPr>
            <a:r>
              <a:rPr lang="en-GB" sz="3067" dirty="0">
                <a:latin typeface="Comic Sans MS"/>
                <a:ea typeface="Comic Sans MS"/>
                <a:cs typeface="Comic Sans MS"/>
                <a:sym typeface="Comic Sans MS"/>
              </a:rPr>
              <a:t>Jupiter is the </a:t>
            </a:r>
            <a:r>
              <a:rPr lang="en-GB" sz="3067" dirty="0">
                <a:solidFill>
                  <a:srgbClr val="0000FF"/>
                </a:solidFill>
                <a:latin typeface="Comic Sans MS"/>
                <a:ea typeface="Comic Sans MS"/>
                <a:cs typeface="Comic Sans MS"/>
                <a:sym typeface="Comic Sans MS"/>
              </a:rPr>
              <a:t>largest planet </a:t>
            </a:r>
            <a:r>
              <a:rPr lang="en-GB" sz="3067" dirty="0">
                <a:latin typeface="Comic Sans MS"/>
                <a:ea typeface="Comic Sans MS"/>
                <a:cs typeface="Comic Sans MS"/>
                <a:sym typeface="Comic Sans MS"/>
              </a:rPr>
              <a:t>in our solar system and is the first </a:t>
            </a:r>
            <a:r>
              <a:rPr lang="en-GB" sz="3067" dirty="0">
                <a:solidFill>
                  <a:srgbClr val="0000FF"/>
                </a:solidFill>
                <a:latin typeface="Comic Sans MS"/>
                <a:ea typeface="Comic Sans MS"/>
                <a:cs typeface="Comic Sans MS"/>
                <a:sym typeface="Comic Sans MS"/>
              </a:rPr>
              <a:t>gas planet</a:t>
            </a:r>
            <a:r>
              <a:rPr lang="en-GB" sz="3067" dirty="0">
                <a:latin typeface="Comic Sans MS"/>
                <a:ea typeface="Comic Sans MS"/>
                <a:cs typeface="Comic Sans MS"/>
                <a:sym typeface="Comic Sans MS"/>
              </a:rPr>
              <a:t>. It is large enough to fit every other planet inside and still have room to spare. </a:t>
            </a:r>
          </a:p>
          <a:p>
            <a:pPr>
              <a:lnSpc>
                <a:spcPct val="80000"/>
              </a:lnSpc>
              <a:buClr>
                <a:srgbClr val="000000"/>
              </a:buClr>
              <a:buSzPct val="25000"/>
              <a:buFont typeface="Arial"/>
              <a:buNone/>
            </a:pPr>
            <a:r>
              <a:rPr lang="en-GB" sz="3067" dirty="0">
                <a:latin typeface="Comic Sans MS"/>
                <a:ea typeface="Comic Sans MS"/>
                <a:cs typeface="Comic Sans MS"/>
                <a:sym typeface="Comic Sans MS"/>
              </a:rPr>
              <a:t>It is also home to the </a:t>
            </a:r>
            <a:r>
              <a:rPr lang="en-GB" sz="3067" dirty="0">
                <a:solidFill>
                  <a:srgbClr val="0000FF"/>
                </a:solidFill>
                <a:latin typeface="Comic Sans MS"/>
                <a:ea typeface="Comic Sans MS"/>
                <a:cs typeface="Comic Sans MS"/>
                <a:sym typeface="Comic Sans MS"/>
              </a:rPr>
              <a:t>largest storm in the solar system; </a:t>
            </a:r>
            <a:r>
              <a:rPr lang="en-GB" sz="3067" dirty="0">
                <a:latin typeface="Comic Sans MS"/>
                <a:ea typeface="Comic Sans MS"/>
                <a:cs typeface="Comic Sans MS"/>
                <a:sym typeface="Comic Sans MS"/>
              </a:rPr>
              <a:t>the infamous </a:t>
            </a:r>
            <a:r>
              <a:rPr lang="en-GB" sz="3067" dirty="0">
                <a:solidFill>
                  <a:srgbClr val="0000FF"/>
                </a:solidFill>
                <a:latin typeface="Comic Sans MS"/>
                <a:ea typeface="Comic Sans MS"/>
                <a:cs typeface="Comic Sans MS"/>
                <a:sym typeface="Comic Sans MS"/>
              </a:rPr>
              <a:t>“Great Red Spot”, </a:t>
            </a:r>
            <a:r>
              <a:rPr lang="en-GB" sz="3067" dirty="0">
                <a:latin typeface="Comic Sans MS"/>
                <a:ea typeface="Comic Sans MS"/>
                <a:cs typeface="Comic Sans MS"/>
                <a:sym typeface="Comic Sans MS"/>
              </a:rPr>
              <a:t>so large it could fit Earth and Mars inside. </a:t>
            </a:r>
          </a:p>
          <a:p>
            <a:pPr>
              <a:lnSpc>
                <a:spcPct val="80000"/>
              </a:lnSpc>
              <a:buClr>
                <a:srgbClr val="000000"/>
              </a:buClr>
              <a:buSzPct val="25000"/>
              <a:buFont typeface="Arial"/>
              <a:buNone/>
            </a:pPr>
            <a:r>
              <a:rPr lang="en-GB" sz="3067" dirty="0">
                <a:latin typeface="Comic Sans MS"/>
                <a:ea typeface="Comic Sans MS"/>
                <a:cs typeface="Comic Sans MS"/>
                <a:sym typeface="Comic Sans MS"/>
              </a:rPr>
              <a:t>Jupiter also has </a:t>
            </a:r>
            <a:r>
              <a:rPr lang="en-GB" sz="3067" dirty="0">
                <a:solidFill>
                  <a:srgbClr val="0000FF"/>
                </a:solidFill>
                <a:latin typeface="Comic Sans MS"/>
                <a:ea typeface="Comic Sans MS"/>
                <a:cs typeface="Comic Sans MS"/>
                <a:sym typeface="Comic Sans MS"/>
              </a:rPr>
              <a:t>at least 67 moons</a:t>
            </a:r>
            <a:r>
              <a:rPr lang="en-GB" sz="3067" dirty="0">
                <a:latin typeface="Comic Sans MS"/>
                <a:ea typeface="Comic Sans MS"/>
                <a:cs typeface="Comic Sans MS"/>
                <a:sym typeface="Comic Sans MS"/>
              </a:rPr>
              <a:t>.</a:t>
            </a:r>
          </a:p>
        </p:txBody>
      </p:sp>
      <p:sp>
        <p:nvSpPr>
          <p:cNvPr id="638" name="Shape 638"/>
          <p:cNvSpPr txBox="1"/>
          <p:nvPr/>
        </p:nvSpPr>
        <p:spPr>
          <a:xfrm>
            <a:off x="260831" y="5373218"/>
            <a:ext cx="2560800" cy="854100"/>
          </a:xfrm>
          <a:prstGeom prst="rect">
            <a:avLst/>
          </a:prstGeom>
          <a:noFill/>
          <a:ln>
            <a:noFill/>
          </a:ln>
        </p:spPr>
        <p:txBody>
          <a:bodyPr lIns="121900" tIns="60933" rIns="121900" bIns="60933" anchor="ctr" anchorCtr="0">
            <a:noAutofit/>
          </a:bodyPr>
          <a:lstStyle/>
          <a:p>
            <a:pPr algn="ctr">
              <a:lnSpc>
                <a:spcPct val="80000"/>
              </a:lnSpc>
              <a:buClr>
                <a:srgbClr val="FFFF00"/>
              </a:buClr>
              <a:buSzPct val="25000"/>
              <a:buFont typeface="Comic Sans MS"/>
              <a:buNone/>
            </a:pPr>
            <a:r>
              <a:rPr lang="en-GB" sz="4107">
                <a:solidFill>
                  <a:srgbClr val="FFFF00"/>
                </a:solidFill>
                <a:latin typeface="Comic Sans MS"/>
                <a:ea typeface="Comic Sans MS"/>
                <a:cs typeface="Comic Sans MS"/>
                <a:sym typeface="Comic Sans MS"/>
              </a:rPr>
              <a:t>Great Red Spot</a:t>
            </a:r>
          </a:p>
        </p:txBody>
      </p:sp>
      <p:cxnSp>
        <p:nvCxnSpPr>
          <p:cNvPr id="639" name="Shape 639"/>
          <p:cNvCxnSpPr/>
          <p:nvPr/>
        </p:nvCxnSpPr>
        <p:spPr>
          <a:xfrm rot="10800000" flipH="1">
            <a:off x="2543604" y="5013216"/>
            <a:ext cx="864000" cy="360000"/>
          </a:xfrm>
          <a:prstGeom prst="straightConnector1">
            <a:avLst/>
          </a:prstGeom>
          <a:noFill/>
          <a:ln w="34925" cap="flat" cmpd="sng">
            <a:solidFill>
              <a:srgbClr val="FF0000"/>
            </a:solidFill>
            <a:prstDash val="solid"/>
            <a:round/>
            <a:headEnd type="none" w="med" len="med"/>
            <a:tailEnd type="stealth" w="lg" len="lg"/>
          </a:ln>
        </p:spPr>
      </p:cxnSp>
    </p:spTree>
    <p:extLst>
      <p:ext uri="{BB962C8B-B14F-4D97-AF65-F5344CB8AC3E}">
        <p14:creationId xmlns:p14="http://schemas.microsoft.com/office/powerpoint/2010/main" val="321965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500"/>
                                        <p:tgtEl>
                                          <p:spTgt spid="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5"/>
                                        </p:tgtEl>
                                        <p:attrNameLst>
                                          <p:attrName>style.visibility</p:attrName>
                                        </p:attrNameLst>
                                      </p:cBhvr>
                                      <p:to>
                                        <p:strVal val="visible"/>
                                      </p:to>
                                    </p:set>
                                    <p:animEffect transition="in" filter="fade">
                                      <p:cBhvr>
                                        <p:cTn id="12" dur="500"/>
                                        <p:tgtEl>
                                          <p:spTgt spid="6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6">
                                            <p:txEl>
                                              <p:pRg st="0" end="0"/>
                                            </p:txEl>
                                          </p:spTgt>
                                        </p:tgtEl>
                                        <p:attrNameLst>
                                          <p:attrName>style.visibility</p:attrName>
                                        </p:attrNameLst>
                                      </p:cBhvr>
                                      <p:to>
                                        <p:strVal val="visible"/>
                                      </p:to>
                                    </p:set>
                                    <p:animEffect transition="in" filter="fade">
                                      <p:cBhvr>
                                        <p:cTn id="17" dur="500"/>
                                        <p:tgtEl>
                                          <p:spTgt spid="63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6">
                                            <p:txEl>
                                              <p:pRg st="1" end="1"/>
                                            </p:txEl>
                                          </p:spTgt>
                                        </p:tgtEl>
                                        <p:attrNameLst>
                                          <p:attrName>style.visibility</p:attrName>
                                        </p:attrNameLst>
                                      </p:cBhvr>
                                      <p:to>
                                        <p:strVal val="visible"/>
                                      </p:to>
                                    </p:set>
                                    <p:animEffect transition="in" filter="fade">
                                      <p:cBhvr>
                                        <p:cTn id="22" dur="500"/>
                                        <p:tgtEl>
                                          <p:spTgt spid="63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6">
                                            <p:txEl>
                                              <p:pRg st="2" end="2"/>
                                            </p:txEl>
                                          </p:spTgt>
                                        </p:tgtEl>
                                        <p:attrNameLst>
                                          <p:attrName>style.visibility</p:attrName>
                                        </p:attrNameLst>
                                      </p:cBhvr>
                                      <p:to>
                                        <p:strVal val="visible"/>
                                      </p:to>
                                    </p:set>
                                    <p:animEffect transition="in" filter="fade">
                                      <p:cBhvr>
                                        <p:cTn id="27" dur="500"/>
                                        <p:tgtEl>
                                          <p:spTgt spid="63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6">
                                            <p:txEl>
                                              <p:pRg st="3" end="3"/>
                                            </p:txEl>
                                          </p:spTgt>
                                        </p:tgtEl>
                                        <p:attrNameLst>
                                          <p:attrName>style.visibility</p:attrName>
                                        </p:attrNameLst>
                                      </p:cBhvr>
                                      <p:to>
                                        <p:strVal val="visible"/>
                                      </p:to>
                                    </p:set>
                                    <p:animEffect transition="in" filter="fade">
                                      <p:cBhvr>
                                        <p:cTn id="32" dur="500"/>
                                        <p:tgtEl>
                                          <p:spTgt spid="63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36">
                                            <p:txEl>
                                              <p:pRg st="4" end="4"/>
                                            </p:txEl>
                                          </p:spTgt>
                                        </p:tgtEl>
                                        <p:attrNameLst>
                                          <p:attrName>style.visibility</p:attrName>
                                        </p:attrNameLst>
                                      </p:cBhvr>
                                      <p:to>
                                        <p:strVal val="visible"/>
                                      </p:to>
                                    </p:set>
                                    <p:animEffect transition="in" filter="fade">
                                      <p:cBhvr>
                                        <p:cTn id="37" dur="500"/>
                                        <p:tgtEl>
                                          <p:spTgt spid="63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36">
                                            <p:txEl>
                                              <p:pRg st="5" end="5"/>
                                            </p:txEl>
                                          </p:spTgt>
                                        </p:tgtEl>
                                        <p:attrNameLst>
                                          <p:attrName>style.visibility</p:attrName>
                                        </p:attrNameLst>
                                      </p:cBhvr>
                                      <p:to>
                                        <p:strVal val="visible"/>
                                      </p:to>
                                    </p:set>
                                    <p:animEffect transition="in" filter="fade">
                                      <p:cBhvr>
                                        <p:cTn id="42" dur="500"/>
                                        <p:tgtEl>
                                          <p:spTgt spid="63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37"/>
                                        </p:tgtEl>
                                        <p:attrNameLst>
                                          <p:attrName>style.visibility</p:attrName>
                                        </p:attrNameLst>
                                      </p:cBhvr>
                                      <p:to>
                                        <p:strVal val="visible"/>
                                      </p:to>
                                    </p:set>
                                    <p:animEffect transition="in" filter="fade">
                                      <p:cBhvr>
                                        <p:cTn id="47" dur="500"/>
                                        <p:tgtEl>
                                          <p:spTgt spid="6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38"/>
                                        </p:tgtEl>
                                        <p:attrNameLst>
                                          <p:attrName>style.visibility</p:attrName>
                                        </p:attrNameLst>
                                      </p:cBhvr>
                                      <p:to>
                                        <p:strVal val="visible"/>
                                      </p:to>
                                    </p:set>
                                    <p:animEffect transition="in" filter="fade">
                                      <p:cBhvr>
                                        <p:cTn id="52" dur="500"/>
                                        <p:tgtEl>
                                          <p:spTgt spid="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Shape 644" descr="saturn.jpg"/>
          <p:cNvPicPr preferRelativeResize="0"/>
          <p:nvPr/>
        </p:nvPicPr>
        <p:blipFill rotWithShape="1">
          <a:blip r:embed="rId3">
            <a:alphaModFix/>
          </a:blip>
          <a:srcRect t="2922"/>
          <a:stretch/>
        </p:blipFill>
        <p:spPr>
          <a:xfrm>
            <a:off x="527383" y="369335"/>
            <a:ext cx="11122400" cy="6299999"/>
          </a:xfrm>
          <a:prstGeom prst="rect">
            <a:avLst/>
          </a:prstGeom>
          <a:noFill/>
          <a:ln>
            <a:noFill/>
          </a:ln>
        </p:spPr>
      </p:pic>
      <p:sp>
        <p:nvSpPr>
          <p:cNvPr id="646" name="Shape 646"/>
          <p:cNvSpPr txBox="1">
            <a:spLocks noGrp="1"/>
          </p:cNvSpPr>
          <p:nvPr>
            <p:ph type="body" idx="1"/>
          </p:nvPr>
        </p:nvSpPr>
        <p:spPr>
          <a:xfrm>
            <a:off x="239333" y="476674"/>
            <a:ext cx="8091200" cy="3200324"/>
          </a:xfrm>
          <a:prstGeom prst="rect">
            <a:avLst/>
          </a:prstGeom>
          <a:solidFill>
            <a:srgbClr val="FFFFFF"/>
          </a:solidFill>
          <a:ln>
            <a:noFill/>
          </a:ln>
        </p:spPr>
        <p:txBody>
          <a:bodyPr lIns="121900" tIns="60933" rIns="121900" bIns="60933" anchor="t" anchorCtr="0">
            <a:noAutofit/>
          </a:bodyPr>
          <a:lstStyle/>
          <a:p>
            <a:pPr marL="0" indent="0">
              <a:lnSpc>
                <a:spcPct val="90000"/>
              </a:lnSpc>
              <a:spcBef>
                <a:spcPts val="0"/>
              </a:spcBef>
              <a:buSzPct val="25000"/>
              <a:buNone/>
            </a:pPr>
            <a:r>
              <a:rPr lang="en-GB" sz="3200" dirty="0"/>
              <a:t>Mass Compared to the Earth: </a:t>
            </a:r>
            <a:r>
              <a:rPr lang="en-GB" sz="3200" dirty="0">
                <a:solidFill>
                  <a:srgbClr val="0000FF"/>
                </a:solidFill>
              </a:rPr>
              <a:t>950%</a:t>
            </a:r>
          </a:p>
          <a:p>
            <a:pPr marL="0" indent="0">
              <a:lnSpc>
                <a:spcPct val="90000"/>
              </a:lnSpc>
              <a:spcBef>
                <a:spcPts val="640"/>
              </a:spcBef>
              <a:buSzPct val="25000"/>
              <a:buNone/>
            </a:pPr>
            <a:r>
              <a:rPr lang="en-GB" sz="3200" dirty="0"/>
              <a:t>Diameter (km): </a:t>
            </a:r>
            <a:r>
              <a:rPr lang="en-GB" sz="3200" dirty="0">
                <a:solidFill>
                  <a:srgbClr val="0000FF"/>
                </a:solidFill>
              </a:rPr>
              <a:t>120200</a:t>
            </a:r>
          </a:p>
          <a:p>
            <a:pPr marL="0" indent="0">
              <a:lnSpc>
                <a:spcPct val="90000"/>
              </a:lnSpc>
              <a:spcBef>
                <a:spcPts val="640"/>
              </a:spcBef>
              <a:buSzPct val="25000"/>
              <a:buNone/>
            </a:pPr>
            <a:r>
              <a:rPr lang="en-GB" sz="3200" dirty="0"/>
              <a:t>Distance from the Sun (million km): </a:t>
            </a:r>
            <a:r>
              <a:rPr lang="en-GB" sz="3200" dirty="0">
                <a:solidFill>
                  <a:srgbClr val="0000FF"/>
                </a:solidFill>
              </a:rPr>
              <a:t>1427</a:t>
            </a:r>
          </a:p>
          <a:p>
            <a:pPr marL="0" indent="0">
              <a:lnSpc>
                <a:spcPct val="90000"/>
              </a:lnSpc>
              <a:spcBef>
                <a:spcPts val="640"/>
              </a:spcBef>
              <a:buSzPct val="25000"/>
              <a:buNone/>
            </a:pPr>
            <a:r>
              <a:rPr lang="en-GB" sz="3200" dirty="0"/>
              <a:t>Orbital Time: </a:t>
            </a:r>
            <a:r>
              <a:rPr lang="en-GB" sz="3200" dirty="0">
                <a:solidFill>
                  <a:srgbClr val="0000FF"/>
                </a:solidFill>
              </a:rPr>
              <a:t>29.5 Years</a:t>
            </a:r>
          </a:p>
          <a:p>
            <a:pPr marL="0" indent="0">
              <a:lnSpc>
                <a:spcPct val="90000"/>
              </a:lnSpc>
              <a:spcBef>
                <a:spcPts val="640"/>
              </a:spcBef>
              <a:buSzPct val="25000"/>
              <a:buNone/>
            </a:pPr>
            <a:r>
              <a:rPr lang="en-GB" sz="3200" dirty="0"/>
              <a:t>Rotational Time: </a:t>
            </a:r>
            <a:r>
              <a:rPr lang="en-GB" sz="3200" dirty="0">
                <a:solidFill>
                  <a:srgbClr val="0000FF"/>
                </a:solidFill>
              </a:rPr>
              <a:t>10 hours and 14 </a:t>
            </a:r>
            <a:r>
              <a:rPr lang="en-GB" sz="3200" dirty="0" err="1">
                <a:solidFill>
                  <a:srgbClr val="0000FF"/>
                </a:solidFill>
              </a:rPr>
              <a:t>mins</a:t>
            </a:r>
            <a:endParaRPr lang="en-GB" sz="3200" dirty="0">
              <a:solidFill>
                <a:srgbClr val="0000FF"/>
              </a:solidFill>
            </a:endParaRPr>
          </a:p>
          <a:p>
            <a:pPr marL="0" indent="0">
              <a:lnSpc>
                <a:spcPct val="90000"/>
              </a:lnSpc>
              <a:spcBef>
                <a:spcPts val="640"/>
              </a:spcBef>
              <a:buSzPct val="25000"/>
              <a:buNone/>
            </a:pPr>
            <a:r>
              <a:rPr lang="en-GB" sz="3200" dirty="0"/>
              <a:t>Average Surface Temperature (°C): </a:t>
            </a:r>
            <a:r>
              <a:rPr lang="en-GB" sz="3200" dirty="0">
                <a:solidFill>
                  <a:srgbClr val="0000FF"/>
                </a:solidFill>
              </a:rPr>
              <a:t>-180</a:t>
            </a:r>
          </a:p>
        </p:txBody>
      </p:sp>
      <p:sp>
        <p:nvSpPr>
          <p:cNvPr id="647" name="Shape 647"/>
          <p:cNvSpPr txBox="1"/>
          <p:nvPr/>
        </p:nvSpPr>
        <p:spPr>
          <a:xfrm>
            <a:off x="239400" y="4338331"/>
            <a:ext cx="11713200" cy="2180159"/>
          </a:xfrm>
          <a:prstGeom prst="rect">
            <a:avLst/>
          </a:prstGeom>
          <a:solidFill>
            <a:srgbClr val="FFFFFF"/>
          </a:solidFill>
          <a:ln>
            <a:noFill/>
          </a:ln>
        </p:spPr>
        <p:txBody>
          <a:bodyPr lIns="121900" tIns="60933" rIns="121900" bIns="60933" anchor="t" anchorCtr="0">
            <a:noAutofit/>
          </a:bodyPr>
          <a:lstStyle/>
          <a:p>
            <a:pPr>
              <a:lnSpc>
                <a:spcPct val="80000"/>
              </a:lnSpc>
              <a:buClr>
                <a:srgbClr val="000000"/>
              </a:buClr>
              <a:buSzPct val="25000"/>
              <a:buFont typeface="Arial"/>
              <a:buNone/>
            </a:pPr>
            <a:r>
              <a:rPr lang="en-GB" sz="2987" dirty="0">
                <a:latin typeface="Comic Sans MS"/>
                <a:ea typeface="Comic Sans MS"/>
                <a:cs typeface="Comic Sans MS"/>
                <a:sym typeface="Comic Sans MS"/>
              </a:rPr>
              <a:t>Saturn is the </a:t>
            </a:r>
            <a:r>
              <a:rPr lang="en-GB" sz="2987" dirty="0">
                <a:solidFill>
                  <a:srgbClr val="0000FF"/>
                </a:solidFill>
                <a:latin typeface="Comic Sans MS"/>
                <a:ea typeface="Comic Sans MS"/>
                <a:cs typeface="Comic Sans MS"/>
                <a:sym typeface="Comic Sans MS"/>
              </a:rPr>
              <a:t>2</a:t>
            </a:r>
            <a:r>
              <a:rPr lang="en-GB" sz="2987" baseline="30000" dirty="0">
                <a:solidFill>
                  <a:srgbClr val="0000FF"/>
                </a:solidFill>
                <a:latin typeface="Comic Sans MS"/>
                <a:ea typeface="Comic Sans MS"/>
                <a:cs typeface="Comic Sans MS"/>
                <a:sym typeface="Comic Sans MS"/>
              </a:rPr>
              <a:t>nd</a:t>
            </a:r>
            <a:r>
              <a:rPr lang="en-GB" sz="2987" dirty="0">
                <a:solidFill>
                  <a:srgbClr val="0000FF"/>
                </a:solidFill>
                <a:latin typeface="Comic Sans MS"/>
                <a:ea typeface="Comic Sans MS"/>
                <a:cs typeface="Comic Sans MS"/>
                <a:sym typeface="Comic Sans MS"/>
              </a:rPr>
              <a:t> largest planet</a:t>
            </a:r>
            <a:r>
              <a:rPr lang="en-GB" sz="2987" dirty="0">
                <a:latin typeface="Comic Sans MS"/>
                <a:ea typeface="Comic Sans MS"/>
                <a:cs typeface="Comic Sans MS"/>
                <a:sym typeface="Comic Sans MS"/>
              </a:rPr>
              <a:t> of our solar system with at least </a:t>
            </a:r>
            <a:r>
              <a:rPr lang="en-GB" sz="2987" dirty="0">
                <a:solidFill>
                  <a:srgbClr val="0000FF"/>
                </a:solidFill>
                <a:latin typeface="Comic Sans MS"/>
                <a:ea typeface="Comic Sans MS"/>
                <a:cs typeface="Comic Sans MS"/>
                <a:sym typeface="Comic Sans MS"/>
              </a:rPr>
              <a:t>46 moons</a:t>
            </a:r>
            <a:r>
              <a:rPr lang="en-GB" sz="2987" dirty="0">
                <a:latin typeface="Comic Sans MS"/>
                <a:ea typeface="Comic Sans MS"/>
                <a:cs typeface="Comic Sans MS"/>
                <a:sym typeface="Comic Sans MS"/>
              </a:rPr>
              <a:t>, including the </a:t>
            </a:r>
            <a:r>
              <a:rPr lang="en-GB" sz="2987" dirty="0">
                <a:solidFill>
                  <a:srgbClr val="0000FF"/>
                </a:solidFill>
                <a:latin typeface="Comic Sans MS"/>
                <a:ea typeface="Comic Sans MS"/>
                <a:cs typeface="Comic Sans MS"/>
                <a:sym typeface="Comic Sans MS"/>
              </a:rPr>
              <a:t>largest moon of our solar system, Titan. </a:t>
            </a:r>
          </a:p>
          <a:p>
            <a:pPr>
              <a:lnSpc>
                <a:spcPct val="80000"/>
              </a:lnSpc>
              <a:spcBef>
                <a:spcPts val="597"/>
              </a:spcBef>
              <a:buClr>
                <a:srgbClr val="000000"/>
              </a:buClr>
              <a:buSzPct val="25000"/>
            </a:pPr>
            <a:r>
              <a:rPr lang="en-GB" sz="2987" dirty="0">
                <a:latin typeface="Comic Sans MS"/>
                <a:ea typeface="Comic Sans MS"/>
                <a:cs typeface="Comic Sans MS"/>
                <a:sym typeface="Comic Sans MS"/>
              </a:rPr>
              <a:t>Saturn is also famous for its </a:t>
            </a:r>
            <a:r>
              <a:rPr lang="en-GB" sz="2987" dirty="0">
                <a:solidFill>
                  <a:srgbClr val="0000FF"/>
                </a:solidFill>
                <a:latin typeface="Comic Sans MS"/>
                <a:ea typeface="Comic Sans MS"/>
                <a:cs typeface="Comic Sans MS"/>
                <a:sym typeface="Comic Sans MS"/>
              </a:rPr>
              <a:t>unique ring system</a:t>
            </a:r>
            <a:r>
              <a:rPr lang="en-GB" sz="2987" dirty="0">
                <a:latin typeface="Comic Sans MS"/>
                <a:ea typeface="Comic Sans MS"/>
                <a:cs typeface="Comic Sans MS"/>
                <a:sym typeface="Comic Sans MS"/>
              </a:rPr>
              <a:t>, the largest in our solar system, made of ice and dust. The ring system is heavily influenced by Saturn’s many moons.</a:t>
            </a:r>
          </a:p>
        </p:txBody>
      </p:sp>
      <p:sp>
        <p:nvSpPr>
          <p:cNvPr id="7" name="Shape 635"/>
          <p:cNvSpPr txBox="1">
            <a:spLocks/>
          </p:cNvSpPr>
          <p:nvPr/>
        </p:nvSpPr>
        <p:spPr>
          <a:xfrm>
            <a:off x="7949919" y="1228748"/>
            <a:ext cx="4430400" cy="1138200"/>
          </a:xfrm>
          <a:prstGeom prst="rect">
            <a:avLst/>
          </a:prstGeom>
          <a:noFill/>
          <a:ln>
            <a:noFill/>
          </a:ln>
        </p:spPr>
        <p:txBody>
          <a:bodyPr lIns="121900" tIns="60933" rIns="121900" bIns="60933"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pPr>
              <a:buClr>
                <a:srgbClr val="FFFFFF"/>
              </a:buClr>
              <a:buSzPct val="25000"/>
            </a:pPr>
            <a:r>
              <a:rPr lang="en-GB" sz="5867" b="1" dirty="0">
                <a:solidFill>
                  <a:srgbClr val="FFFFFF"/>
                </a:solidFill>
              </a:rPr>
              <a:t>SATURN</a:t>
            </a:r>
          </a:p>
          <a:p>
            <a:pPr>
              <a:buClr>
                <a:srgbClr val="FFFFFF"/>
              </a:buClr>
              <a:buSzPct val="25000"/>
            </a:pPr>
            <a:r>
              <a:rPr lang="en-GB" sz="5867" dirty="0">
                <a:solidFill>
                  <a:srgbClr val="FFFFFF"/>
                </a:solidFill>
              </a:rPr>
              <a:t>Outer gas planet</a:t>
            </a:r>
            <a:br>
              <a:rPr lang="en-GB" sz="5867" dirty="0">
                <a:solidFill>
                  <a:srgbClr val="FFFFFF"/>
                </a:solidFill>
              </a:rPr>
            </a:br>
            <a:endParaRPr lang="en-GB" sz="5867" dirty="0">
              <a:solidFill>
                <a:srgbClr val="FFFFFF"/>
              </a:solidFill>
            </a:endParaRPr>
          </a:p>
        </p:txBody>
      </p:sp>
    </p:spTree>
    <p:extLst>
      <p:ext uri="{BB962C8B-B14F-4D97-AF65-F5344CB8AC3E}">
        <p14:creationId xmlns:p14="http://schemas.microsoft.com/office/powerpoint/2010/main" val="301104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4"/>
                                        </p:tgtEl>
                                        <p:attrNameLst>
                                          <p:attrName>style.visibility</p:attrName>
                                        </p:attrNameLst>
                                      </p:cBhvr>
                                      <p:to>
                                        <p:strVal val="visible"/>
                                      </p:to>
                                    </p:set>
                                    <p:animEffect transition="in" filter="fade">
                                      <p:cBhvr>
                                        <p:cTn id="7" dur="500"/>
                                        <p:tgtEl>
                                          <p:spTgt spid="6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6">
                                            <p:txEl>
                                              <p:pRg st="0" end="0"/>
                                            </p:txEl>
                                          </p:spTgt>
                                        </p:tgtEl>
                                        <p:attrNameLst>
                                          <p:attrName>style.visibility</p:attrName>
                                        </p:attrNameLst>
                                      </p:cBhvr>
                                      <p:to>
                                        <p:strVal val="visible"/>
                                      </p:to>
                                    </p:set>
                                    <p:animEffect transition="in" filter="fade">
                                      <p:cBhvr>
                                        <p:cTn id="12" dur="500"/>
                                        <p:tgtEl>
                                          <p:spTgt spid="64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6">
                                            <p:txEl>
                                              <p:pRg st="1" end="1"/>
                                            </p:txEl>
                                          </p:spTgt>
                                        </p:tgtEl>
                                        <p:attrNameLst>
                                          <p:attrName>style.visibility</p:attrName>
                                        </p:attrNameLst>
                                      </p:cBhvr>
                                      <p:to>
                                        <p:strVal val="visible"/>
                                      </p:to>
                                    </p:set>
                                    <p:animEffect transition="in" filter="fade">
                                      <p:cBhvr>
                                        <p:cTn id="17" dur="500"/>
                                        <p:tgtEl>
                                          <p:spTgt spid="64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6">
                                            <p:txEl>
                                              <p:pRg st="2" end="2"/>
                                            </p:txEl>
                                          </p:spTgt>
                                        </p:tgtEl>
                                        <p:attrNameLst>
                                          <p:attrName>style.visibility</p:attrName>
                                        </p:attrNameLst>
                                      </p:cBhvr>
                                      <p:to>
                                        <p:strVal val="visible"/>
                                      </p:to>
                                    </p:set>
                                    <p:animEffect transition="in" filter="fade">
                                      <p:cBhvr>
                                        <p:cTn id="22" dur="500"/>
                                        <p:tgtEl>
                                          <p:spTgt spid="64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6">
                                            <p:txEl>
                                              <p:pRg st="3" end="3"/>
                                            </p:txEl>
                                          </p:spTgt>
                                        </p:tgtEl>
                                        <p:attrNameLst>
                                          <p:attrName>style.visibility</p:attrName>
                                        </p:attrNameLst>
                                      </p:cBhvr>
                                      <p:to>
                                        <p:strVal val="visible"/>
                                      </p:to>
                                    </p:set>
                                    <p:animEffect transition="in" filter="fade">
                                      <p:cBhvr>
                                        <p:cTn id="27" dur="500"/>
                                        <p:tgtEl>
                                          <p:spTgt spid="64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46">
                                            <p:txEl>
                                              <p:pRg st="4" end="4"/>
                                            </p:txEl>
                                          </p:spTgt>
                                        </p:tgtEl>
                                        <p:attrNameLst>
                                          <p:attrName>style.visibility</p:attrName>
                                        </p:attrNameLst>
                                      </p:cBhvr>
                                      <p:to>
                                        <p:strVal val="visible"/>
                                      </p:to>
                                    </p:set>
                                    <p:animEffect transition="in" filter="fade">
                                      <p:cBhvr>
                                        <p:cTn id="32" dur="500"/>
                                        <p:tgtEl>
                                          <p:spTgt spid="64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46">
                                            <p:txEl>
                                              <p:pRg st="5" end="5"/>
                                            </p:txEl>
                                          </p:spTgt>
                                        </p:tgtEl>
                                        <p:attrNameLst>
                                          <p:attrName>style.visibility</p:attrName>
                                        </p:attrNameLst>
                                      </p:cBhvr>
                                      <p:to>
                                        <p:strVal val="visible"/>
                                      </p:to>
                                    </p:set>
                                    <p:animEffect transition="in" filter="fade">
                                      <p:cBhvr>
                                        <p:cTn id="37" dur="500"/>
                                        <p:tgtEl>
                                          <p:spTgt spid="64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47"/>
                                        </p:tgtEl>
                                        <p:attrNameLst>
                                          <p:attrName>style.visibility</p:attrName>
                                        </p:attrNameLst>
                                      </p:cBhvr>
                                      <p:to>
                                        <p:strVal val="visible"/>
                                      </p:to>
                                    </p:set>
                                    <p:animEffect transition="in" filter="fade">
                                      <p:cBhvr>
                                        <p:cTn id="42" dur="500"/>
                                        <p:tgtEl>
                                          <p:spTgt spid="6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Shape 652" descr="Uranus.jpg"/>
          <p:cNvPicPr preferRelativeResize="0"/>
          <p:nvPr/>
        </p:nvPicPr>
        <p:blipFill rotWithShape="1">
          <a:blip r:embed="rId3">
            <a:alphaModFix/>
          </a:blip>
          <a:srcRect/>
          <a:stretch/>
        </p:blipFill>
        <p:spPr>
          <a:xfrm>
            <a:off x="1436392" y="0"/>
            <a:ext cx="9319200" cy="6858000"/>
          </a:xfrm>
          <a:prstGeom prst="rect">
            <a:avLst/>
          </a:prstGeom>
          <a:noFill/>
          <a:ln>
            <a:noFill/>
          </a:ln>
        </p:spPr>
      </p:pic>
      <p:sp>
        <p:nvSpPr>
          <p:cNvPr id="654" name="Shape 654"/>
          <p:cNvSpPr txBox="1">
            <a:spLocks noGrp="1"/>
          </p:cNvSpPr>
          <p:nvPr>
            <p:ph type="body" idx="1"/>
          </p:nvPr>
        </p:nvSpPr>
        <p:spPr>
          <a:xfrm>
            <a:off x="239333" y="476676"/>
            <a:ext cx="8091200" cy="3147417"/>
          </a:xfrm>
          <a:prstGeom prst="rect">
            <a:avLst/>
          </a:prstGeom>
          <a:solidFill>
            <a:srgbClr val="FFFFFF"/>
          </a:solidFill>
          <a:ln>
            <a:noFill/>
          </a:ln>
        </p:spPr>
        <p:txBody>
          <a:bodyPr lIns="121900" tIns="60933" rIns="121900" bIns="60933" anchor="t" anchorCtr="0">
            <a:noAutofit/>
          </a:bodyPr>
          <a:lstStyle/>
          <a:p>
            <a:pPr marL="0" indent="0">
              <a:lnSpc>
                <a:spcPct val="90000"/>
              </a:lnSpc>
              <a:spcBef>
                <a:spcPts val="0"/>
              </a:spcBef>
              <a:buSzPct val="25000"/>
              <a:buNone/>
            </a:pPr>
            <a:r>
              <a:rPr lang="en-GB" sz="3200" dirty="0"/>
              <a:t>Mass Compared to the Earth: </a:t>
            </a:r>
            <a:r>
              <a:rPr lang="en-GB" sz="3200" dirty="0">
                <a:solidFill>
                  <a:srgbClr val="0000FF"/>
                </a:solidFill>
              </a:rPr>
              <a:t>14.5%</a:t>
            </a:r>
          </a:p>
          <a:p>
            <a:pPr marL="0" indent="0">
              <a:lnSpc>
                <a:spcPct val="90000"/>
              </a:lnSpc>
              <a:spcBef>
                <a:spcPts val="640"/>
              </a:spcBef>
              <a:buSzPct val="25000"/>
              <a:buNone/>
            </a:pPr>
            <a:r>
              <a:rPr lang="en-GB" sz="3200" dirty="0"/>
              <a:t>Diameter (km): </a:t>
            </a:r>
            <a:r>
              <a:rPr lang="en-GB" sz="3200" dirty="0">
                <a:solidFill>
                  <a:srgbClr val="0000FF"/>
                </a:solidFill>
              </a:rPr>
              <a:t>49000</a:t>
            </a:r>
          </a:p>
          <a:p>
            <a:pPr marL="0" indent="0">
              <a:lnSpc>
                <a:spcPct val="90000"/>
              </a:lnSpc>
              <a:spcBef>
                <a:spcPts val="640"/>
              </a:spcBef>
              <a:buSzPct val="25000"/>
              <a:buNone/>
            </a:pPr>
            <a:r>
              <a:rPr lang="en-GB" sz="3200" dirty="0"/>
              <a:t>Distance from the Sun (million km): </a:t>
            </a:r>
            <a:r>
              <a:rPr lang="en-GB" sz="3200" dirty="0">
                <a:solidFill>
                  <a:srgbClr val="0000FF"/>
                </a:solidFill>
              </a:rPr>
              <a:t>2870</a:t>
            </a:r>
          </a:p>
          <a:p>
            <a:pPr marL="0" indent="0">
              <a:lnSpc>
                <a:spcPct val="90000"/>
              </a:lnSpc>
              <a:spcBef>
                <a:spcPts val="640"/>
              </a:spcBef>
              <a:buSzPct val="25000"/>
              <a:buNone/>
            </a:pPr>
            <a:r>
              <a:rPr lang="en-GB" sz="3200" dirty="0"/>
              <a:t>Orbital Time: </a:t>
            </a:r>
            <a:r>
              <a:rPr lang="en-GB" sz="3200" dirty="0">
                <a:solidFill>
                  <a:srgbClr val="0000FF"/>
                </a:solidFill>
              </a:rPr>
              <a:t>84 Years</a:t>
            </a:r>
          </a:p>
          <a:p>
            <a:pPr marL="0" indent="0">
              <a:lnSpc>
                <a:spcPct val="90000"/>
              </a:lnSpc>
              <a:spcBef>
                <a:spcPts val="640"/>
              </a:spcBef>
              <a:buSzPct val="25000"/>
              <a:buNone/>
            </a:pPr>
            <a:r>
              <a:rPr lang="en-GB" sz="3200" dirty="0"/>
              <a:t>Rotational Time: </a:t>
            </a:r>
            <a:r>
              <a:rPr lang="en-GB" sz="3200" dirty="0">
                <a:solidFill>
                  <a:srgbClr val="0000FF"/>
                </a:solidFill>
              </a:rPr>
              <a:t>10 hours and 49 </a:t>
            </a:r>
            <a:r>
              <a:rPr lang="en-GB" sz="3200" dirty="0" err="1">
                <a:solidFill>
                  <a:srgbClr val="0000FF"/>
                </a:solidFill>
              </a:rPr>
              <a:t>mins</a:t>
            </a:r>
            <a:endParaRPr lang="en-GB" sz="3200" dirty="0">
              <a:solidFill>
                <a:srgbClr val="0000FF"/>
              </a:solidFill>
            </a:endParaRPr>
          </a:p>
          <a:p>
            <a:pPr marL="0" indent="0">
              <a:lnSpc>
                <a:spcPct val="90000"/>
              </a:lnSpc>
              <a:spcBef>
                <a:spcPts val="640"/>
              </a:spcBef>
              <a:buSzPct val="25000"/>
              <a:buNone/>
            </a:pPr>
            <a:r>
              <a:rPr lang="en-GB" sz="3200" dirty="0"/>
              <a:t>Average Surface Temperature (°C): </a:t>
            </a:r>
            <a:r>
              <a:rPr lang="en-GB" sz="3200" dirty="0">
                <a:solidFill>
                  <a:srgbClr val="0000FF"/>
                </a:solidFill>
              </a:rPr>
              <a:t>-210</a:t>
            </a:r>
          </a:p>
        </p:txBody>
      </p:sp>
      <p:sp>
        <p:nvSpPr>
          <p:cNvPr id="655" name="Shape 655"/>
          <p:cNvSpPr txBox="1"/>
          <p:nvPr/>
        </p:nvSpPr>
        <p:spPr>
          <a:xfrm>
            <a:off x="239333" y="4411225"/>
            <a:ext cx="11713200" cy="2122723"/>
          </a:xfrm>
          <a:prstGeom prst="rect">
            <a:avLst/>
          </a:prstGeom>
          <a:solidFill>
            <a:srgbClr val="FFFFFF"/>
          </a:solidFill>
          <a:ln>
            <a:noFill/>
          </a:ln>
        </p:spPr>
        <p:txBody>
          <a:bodyPr lIns="121900" tIns="60933" rIns="121900" bIns="60933" anchor="t" anchorCtr="0">
            <a:noAutofit/>
          </a:bodyPr>
          <a:lstStyle/>
          <a:p>
            <a:pPr>
              <a:lnSpc>
                <a:spcPct val="80000"/>
              </a:lnSpc>
              <a:buClr>
                <a:srgbClr val="000000"/>
              </a:buClr>
              <a:buSzPct val="25000"/>
              <a:buFont typeface="Arial"/>
              <a:buNone/>
            </a:pPr>
            <a:r>
              <a:rPr lang="en-GB" sz="3067" dirty="0">
                <a:latin typeface="Comic Sans MS"/>
                <a:ea typeface="Comic Sans MS"/>
                <a:cs typeface="Comic Sans MS"/>
                <a:sym typeface="Comic Sans MS"/>
              </a:rPr>
              <a:t>Uranus is the </a:t>
            </a:r>
            <a:r>
              <a:rPr lang="en-GB" sz="3067" dirty="0">
                <a:solidFill>
                  <a:srgbClr val="0000FF"/>
                </a:solidFill>
                <a:latin typeface="Comic Sans MS"/>
                <a:ea typeface="Comic Sans MS"/>
                <a:cs typeface="Comic Sans MS"/>
                <a:sym typeface="Comic Sans MS"/>
              </a:rPr>
              <a:t>7</a:t>
            </a:r>
            <a:r>
              <a:rPr lang="en-GB" sz="3067" baseline="30000" dirty="0">
                <a:solidFill>
                  <a:srgbClr val="0000FF"/>
                </a:solidFill>
                <a:latin typeface="Comic Sans MS"/>
                <a:ea typeface="Comic Sans MS"/>
                <a:cs typeface="Comic Sans MS"/>
                <a:sym typeface="Comic Sans MS"/>
              </a:rPr>
              <a:t>th</a:t>
            </a:r>
            <a:r>
              <a:rPr lang="en-GB" sz="3067" dirty="0">
                <a:solidFill>
                  <a:srgbClr val="0000FF"/>
                </a:solidFill>
                <a:latin typeface="Comic Sans MS"/>
                <a:ea typeface="Comic Sans MS"/>
                <a:cs typeface="Comic Sans MS"/>
                <a:sym typeface="Comic Sans MS"/>
              </a:rPr>
              <a:t> planet </a:t>
            </a:r>
            <a:r>
              <a:rPr lang="en-GB" sz="3067" dirty="0">
                <a:latin typeface="Comic Sans MS"/>
                <a:ea typeface="Comic Sans MS"/>
                <a:cs typeface="Comic Sans MS"/>
                <a:sym typeface="Comic Sans MS"/>
              </a:rPr>
              <a:t>from the sun in our solar system. Uranus like Saturn has rings, however they are much smaller in comparison.</a:t>
            </a:r>
          </a:p>
          <a:p>
            <a:pPr>
              <a:lnSpc>
                <a:spcPct val="80000"/>
              </a:lnSpc>
              <a:spcBef>
                <a:spcPts val="533"/>
              </a:spcBef>
              <a:buClr>
                <a:srgbClr val="000000"/>
              </a:buClr>
              <a:buSzPct val="25000"/>
            </a:pPr>
            <a:r>
              <a:rPr lang="en-GB" sz="3067" dirty="0">
                <a:solidFill>
                  <a:srgbClr val="0000FF"/>
                </a:solidFill>
                <a:latin typeface="Comic Sans MS"/>
                <a:ea typeface="Comic Sans MS"/>
                <a:cs typeface="Comic Sans MS"/>
                <a:sym typeface="Comic Sans MS"/>
              </a:rPr>
              <a:t>Uranus' blue colour is the result of absorption of red light by methane in the upper atmosphere</a:t>
            </a:r>
            <a:r>
              <a:rPr lang="en-GB" sz="3067" dirty="0">
                <a:latin typeface="Comic Sans MS"/>
                <a:ea typeface="Comic Sans MS"/>
                <a:cs typeface="Comic Sans MS"/>
                <a:sym typeface="Comic Sans MS"/>
              </a:rPr>
              <a:t>.</a:t>
            </a:r>
          </a:p>
        </p:txBody>
      </p:sp>
      <p:sp>
        <p:nvSpPr>
          <p:cNvPr id="7" name="Shape 635"/>
          <p:cNvSpPr txBox="1">
            <a:spLocks/>
          </p:cNvSpPr>
          <p:nvPr/>
        </p:nvSpPr>
        <p:spPr>
          <a:xfrm>
            <a:off x="7949919" y="1228748"/>
            <a:ext cx="4430400" cy="1138200"/>
          </a:xfrm>
          <a:prstGeom prst="rect">
            <a:avLst/>
          </a:prstGeom>
          <a:noFill/>
          <a:ln>
            <a:noFill/>
          </a:ln>
        </p:spPr>
        <p:txBody>
          <a:bodyPr lIns="121900" tIns="60933" rIns="121900" bIns="60933"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pPr>
              <a:buClr>
                <a:srgbClr val="FFFFFF"/>
              </a:buClr>
              <a:buSzPct val="25000"/>
            </a:pPr>
            <a:r>
              <a:rPr lang="en-GB" sz="5867" b="1" dirty="0">
                <a:solidFill>
                  <a:srgbClr val="FFFFFF"/>
                </a:solidFill>
              </a:rPr>
              <a:t>URANUS</a:t>
            </a:r>
          </a:p>
          <a:p>
            <a:pPr>
              <a:buClr>
                <a:srgbClr val="FFFFFF"/>
              </a:buClr>
              <a:buSzPct val="25000"/>
            </a:pPr>
            <a:r>
              <a:rPr lang="en-GB" sz="5867" dirty="0">
                <a:solidFill>
                  <a:srgbClr val="FFFFFF"/>
                </a:solidFill>
              </a:rPr>
              <a:t>Outer gas planet</a:t>
            </a:r>
            <a:br>
              <a:rPr lang="en-GB" sz="5867" dirty="0">
                <a:solidFill>
                  <a:srgbClr val="FFFFFF"/>
                </a:solidFill>
              </a:rPr>
            </a:br>
            <a:endParaRPr lang="en-GB" sz="5867" dirty="0">
              <a:solidFill>
                <a:srgbClr val="FFFFFF"/>
              </a:solidFill>
            </a:endParaRPr>
          </a:p>
        </p:txBody>
      </p:sp>
    </p:spTree>
    <p:extLst>
      <p:ext uri="{BB962C8B-B14F-4D97-AF65-F5344CB8AC3E}">
        <p14:creationId xmlns:p14="http://schemas.microsoft.com/office/powerpoint/2010/main" val="291845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2"/>
                                        </p:tgtEl>
                                        <p:attrNameLst>
                                          <p:attrName>style.visibility</p:attrName>
                                        </p:attrNameLst>
                                      </p:cBhvr>
                                      <p:to>
                                        <p:strVal val="visible"/>
                                      </p:to>
                                    </p:set>
                                    <p:animEffect transition="in" filter="fade">
                                      <p:cBhvr>
                                        <p:cTn id="7" dur="500"/>
                                        <p:tgtEl>
                                          <p:spTgt spid="6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4">
                                            <p:txEl>
                                              <p:pRg st="0" end="0"/>
                                            </p:txEl>
                                          </p:spTgt>
                                        </p:tgtEl>
                                        <p:attrNameLst>
                                          <p:attrName>style.visibility</p:attrName>
                                        </p:attrNameLst>
                                      </p:cBhvr>
                                      <p:to>
                                        <p:strVal val="visible"/>
                                      </p:to>
                                    </p:set>
                                    <p:animEffect transition="in" filter="fade">
                                      <p:cBhvr>
                                        <p:cTn id="12" dur="500"/>
                                        <p:tgtEl>
                                          <p:spTgt spid="6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4">
                                            <p:txEl>
                                              <p:pRg st="1" end="1"/>
                                            </p:txEl>
                                          </p:spTgt>
                                        </p:tgtEl>
                                        <p:attrNameLst>
                                          <p:attrName>style.visibility</p:attrName>
                                        </p:attrNameLst>
                                      </p:cBhvr>
                                      <p:to>
                                        <p:strVal val="visible"/>
                                      </p:to>
                                    </p:set>
                                    <p:animEffect transition="in" filter="fade">
                                      <p:cBhvr>
                                        <p:cTn id="17" dur="500"/>
                                        <p:tgtEl>
                                          <p:spTgt spid="6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4">
                                            <p:txEl>
                                              <p:pRg st="2" end="2"/>
                                            </p:txEl>
                                          </p:spTgt>
                                        </p:tgtEl>
                                        <p:attrNameLst>
                                          <p:attrName>style.visibility</p:attrName>
                                        </p:attrNameLst>
                                      </p:cBhvr>
                                      <p:to>
                                        <p:strVal val="visible"/>
                                      </p:to>
                                    </p:set>
                                    <p:animEffect transition="in" filter="fade">
                                      <p:cBhvr>
                                        <p:cTn id="22" dur="500"/>
                                        <p:tgtEl>
                                          <p:spTgt spid="65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4">
                                            <p:txEl>
                                              <p:pRg st="3" end="3"/>
                                            </p:txEl>
                                          </p:spTgt>
                                        </p:tgtEl>
                                        <p:attrNameLst>
                                          <p:attrName>style.visibility</p:attrName>
                                        </p:attrNameLst>
                                      </p:cBhvr>
                                      <p:to>
                                        <p:strVal val="visible"/>
                                      </p:to>
                                    </p:set>
                                    <p:animEffect transition="in" filter="fade">
                                      <p:cBhvr>
                                        <p:cTn id="27" dur="500"/>
                                        <p:tgtEl>
                                          <p:spTgt spid="65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54">
                                            <p:txEl>
                                              <p:pRg st="4" end="4"/>
                                            </p:txEl>
                                          </p:spTgt>
                                        </p:tgtEl>
                                        <p:attrNameLst>
                                          <p:attrName>style.visibility</p:attrName>
                                        </p:attrNameLst>
                                      </p:cBhvr>
                                      <p:to>
                                        <p:strVal val="visible"/>
                                      </p:to>
                                    </p:set>
                                    <p:animEffect transition="in" filter="fade">
                                      <p:cBhvr>
                                        <p:cTn id="32" dur="500"/>
                                        <p:tgtEl>
                                          <p:spTgt spid="65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4">
                                            <p:txEl>
                                              <p:pRg st="5" end="5"/>
                                            </p:txEl>
                                          </p:spTgt>
                                        </p:tgtEl>
                                        <p:attrNameLst>
                                          <p:attrName>style.visibility</p:attrName>
                                        </p:attrNameLst>
                                      </p:cBhvr>
                                      <p:to>
                                        <p:strVal val="visible"/>
                                      </p:to>
                                    </p:set>
                                    <p:animEffect transition="in" filter="fade">
                                      <p:cBhvr>
                                        <p:cTn id="37" dur="500"/>
                                        <p:tgtEl>
                                          <p:spTgt spid="65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55"/>
                                        </p:tgtEl>
                                        <p:attrNameLst>
                                          <p:attrName>style.visibility</p:attrName>
                                        </p:attrNameLst>
                                      </p:cBhvr>
                                      <p:to>
                                        <p:strVal val="visible"/>
                                      </p:to>
                                    </p:set>
                                    <p:animEffect transition="in" filter="fade">
                                      <p:cBhvr>
                                        <p:cTn id="42" dur="500"/>
                                        <p:tgtEl>
                                          <p:spTgt spid="65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Shape 660" descr="Neptune.jpg"/>
          <p:cNvPicPr preferRelativeResize="0"/>
          <p:nvPr/>
        </p:nvPicPr>
        <p:blipFill rotWithShape="1">
          <a:blip r:embed="rId3">
            <a:alphaModFix/>
          </a:blip>
          <a:srcRect/>
          <a:stretch/>
        </p:blipFill>
        <p:spPr>
          <a:xfrm>
            <a:off x="1492684" y="220898"/>
            <a:ext cx="8892400" cy="6669300"/>
          </a:xfrm>
          <a:prstGeom prst="rect">
            <a:avLst/>
          </a:prstGeom>
          <a:noFill/>
          <a:ln>
            <a:noFill/>
          </a:ln>
        </p:spPr>
      </p:pic>
      <p:sp>
        <p:nvSpPr>
          <p:cNvPr id="662" name="Shape 662"/>
          <p:cNvSpPr txBox="1">
            <a:spLocks noGrp="1"/>
          </p:cNvSpPr>
          <p:nvPr>
            <p:ph type="body" idx="1"/>
          </p:nvPr>
        </p:nvSpPr>
        <p:spPr>
          <a:xfrm>
            <a:off x="239333" y="476675"/>
            <a:ext cx="8091200" cy="3279684"/>
          </a:xfrm>
          <a:prstGeom prst="rect">
            <a:avLst/>
          </a:prstGeom>
          <a:solidFill>
            <a:srgbClr val="FFFFFF"/>
          </a:solidFill>
          <a:ln>
            <a:noFill/>
          </a:ln>
        </p:spPr>
        <p:txBody>
          <a:bodyPr lIns="121900" tIns="60933" rIns="121900" bIns="60933" anchor="t" anchorCtr="0">
            <a:noAutofit/>
          </a:bodyPr>
          <a:lstStyle/>
          <a:p>
            <a:pPr marL="0" indent="0">
              <a:lnSpc>
                <a:spcPct val="90000"/>
              </a:lnSpc>
              <a:spcBef>
                <a:spcPts val="0"/>
              </a:spcBef>
              <a:buSzPct val="25000"/>
              <a:buNone/>
            </a:pPr>
            <a:r>
              <a:rPr lang="en-GB" sz="3200" dirty="0"/>
              <a:t>Mass Compared to the Earth: </a:t>
            </a:r>
            <a:r>
              <a:rPr lang="en-GB" sz="3200" dirty="0">
                <a:solidFill>
                  <a:srgbClr val="0000FF"/>
                </a:solidFill>
              </a:rPr>
              <a:t>17.5%</a:t>
            </a:r>
          </a:p>
          <a:p>
            <a:pPr marL="0" indent="0">
              <a:lnSpc>
                <a:spcPct val="90000"/>
              </a:lnSpc>
              <a:spcBef>
                <a:spcPts val="640"/>
              </a:spcBef>
              <a:buSzPct val="25000"/>
              <a:buNone/>
            </a:pPr>
            <a:r>
              <a:rPr lang="en-GB" sz="3200" dirty="0"/>
              <a:t>Diameter (km): </a:t>
            </a:r>
            <a:r>
              <a:rPr lang="en-GB" sz="3200" dirty="0">
                <a:solidFill>
                  <a:srgbClr val="0000FF"/>
                </a:solidFill>
              </a:rPr>
              <a:t>50000</a:t>
            </a:r>
          </a:p>
          <a:p>
            <a:pPr marL="0" indent="0">
              <a:lnSpc>
                <a:spcPct val="90000"/>
              </a:lnSpc>
              <a:spcBef>
                <a:spcPts val="640"/>
              </a:spcBef>
              <a:buSzPct val="25000"/>
              <a:buNone/>
            </a:pPr>
            <a:r>
              <a:rPr lang="en-GB" sz="3200" dirty="0"/>
              <a:t>Distance from the Sun (million km): </a:t>
            </a:r>
            <a:r>
              <a:rPr lang="en-GB" sz="3200" dirty="0">
                <a:solidFill>
                  <a:srgbClr val="0000FF"/>
                </a:solidFill>
              </a:rPr>
              <a:t>4497</a:t>
            </a:r>
          </a:p>
          <a:p>
            <a:pPr marL="0" indent="0">
              <a:lnSpc>
                <a:spcPct val="90000"/>
              </a:lnSpc>
              <a:spcBef>
                <a:spcPts val="640"/>
              </a:spcBef>
              <a:buSzPct val="25000"/>
              <a:buNone/>
            </a:pPr>
            <a:r>
              <a:rPr lang="en-GB" sz="3200" dirty="0"/>
              <a:t>Orbital Time: </a:t>
            </a:r>
            <a:r>
              <a:rPr lang="en-GB" sz="3200" dirty="0">
                <a:solidFill>
                  <a:srgbClr val="0000FF"/>
                </a:solidFill>
              </a:rPr>
              <a:t>165 Years</a:t>
            </a:r>
          </a:p>
          <a:p>
            <a:pPr marL="0" indent="0">
              <a:lnSpc>
                <a:spcPct val="90000"/>
              </a:lnSpc>
              <a:spcBef>
                <a:spcPts val="640"/>
              </a:spcBef>
              <a:buSzPct val="25000"/>
              <a:buNone/>
            </a:pPr>
            <a:r>
              <a:rPr lang="en-GB" sz="3200" dirty="0"/>
              <a:t>Rotational Time: </a:t>
            </a:r>
            <a:r>
              <a:rPr lang="en-GB" sz="3200" dirty="0">
                <a:solidFill>
                  <a:srgbClr val="0000FF"/>
                </a:solidFill>
              </a:rPr>
              <a:t>15 hours and 48 </a:t>
            </a:r>
            <a:r>
              <a:rPr lang="en-GB" sz="3200" dirty="0" err="1">
                <a:solidFill>
                  <a:srgbClr val="0000FF"/>
                </a:solidFill>
              </a:rPr>
              <a:t>mins</a:t>
            </a:r>
            <a:endParaRPr lang="en-GB" sz="3200" dirty="0">
              <a:solidFill>
                <a:srgbClr val="0000FF"/>
              </a:solidFill>
            </a:endParaRPr>
          </a:p>
          <a:p>
            <a:pPr marL="0" indent="0">
              <a:lnSpc>
                <a:spcPct val="90000"/>
              </a:lnSpc>
              <a:spcBef>
                <a:spcPts val="640"/>
              </a:spcBef>
              <a:buSzPct val="25000"/>
              <a:buNone/>
            </a:pPr>
            <a:r>
              <a:rPr lang="en-GB" sz="3200" dirty="0"/>
              <a:t>Average Surface Temperature (°C): </a:t>
            </a:r>
            <a:r>
              <a:rPr lang="en-GB" sz="3200" dirty="0">
                <a:solidFill>
                  <a:srgbClr val="0000FF"/>
                </a:solidFill>
              </a:rPr>
              <a:t>-220</a:t>
            </a:r>
          </a:p>
        </p:txBody>
      </p:sp>
      <p:sp>
        <p:nvSpPr>
          <p:cNvPr id="663" name="Shape 663"/>
          <p:cNvSpPr txBox="1"/>
          <p:nvPr/>
        </p:nvSpPr>
        <p:spPr>
          <a:xfrm>
            <a:off x="239400" y="4576353"/>
            <a:ext cx="11713200" cy="1798876"/>
          </a:xfrm>
          <a:prstGeom prst="rect">
            <a:avLst/>
          </a:prstGeom>
          <a:solidFill>
            <a:srgbClr val="FFFFFF"/>
          </a:solidFill>
          <a:ln>
            <a:noFill/>
          </a:ln>
        </p:spPr>
        <p:txBody>
          <a:bodyPr lIns="121900" tIns="60933" rIns="121900" bIns="60933" anchor="t" anchorCtr="0">
            <a:noAutofit/>
          </a:bodyPr>
          <a:lstStyle/>
          <a:p>
            <a:pPr>
              <a:lnSpc>
                <a:spcPct val="80000"/>
              </a:lnSpc>
              <a:buClr>
                <a:srgbClr val="000000"/>
              </a:buClr>
              <a:buSzPct val="25000"/>
              <a:buFont typeface="Arial"/>
              <a:buNone/>
            </a:pPr>
            <a:r>
              <a:rPr lang="en-GB" sz="3067" dirty="0">
                <a:latin typeface="Comic Sans MS"/>
                <a:ea typeface="Comic Sans MS"/>
                <a:cs typeface="Comic Sans MS"/>
                <a:sym typeface="Comic Sans MS"/>
              </a:rPr>
              <a:t>Neptune is the </a:t>
            </a:r>
            <a:r>
              <a:rPr lang="en-GB" sz="3067" dirty="0">
                <a:solidFill>
                  <a:srgbClr val="0000FF"/>
                </a:solidFill>
                <a:latin typeface="Comic Sans MS"/>
                <a:ea typeface="Comic Sans MS"/>
                <a:cs typeface="Comic Sans MS"/>
                <a:sym typeface="Comic Sans MS"/>
              </a:rPr>
              <a:t>8</a:t>
            </a:r>
            <a:r>
              <a:rPr lang="en-GB" sz="3067" baseline="30000" dirty="0">
                <a:solidFill>
                  <a:srgbClr val="0000FF"/>
                </a:solidFill>
                <a:latin typeface="Comic Sans MS"/>
                <a:ea typeface="Comic Sans MS"/>
                <a:cs typeface="Comic Sans MS"/>
                <a:sym typeface="Comic Sans MS"/>
              </a:rPr>
              <a:t>th</a:t>
            </a:r>
            <a:r>
              <a:rPr lang="en-GB" sz="3067" dirty="0">
                <a:solidFill>
                  <a:srgbClr val="0000FF"/>
                </a:solidFill>
                <a:latin typeface="Comic Sans MS"/>
                <a:ea typeface="Comic Sans MS"/>
                <a:cs typeface="Comic Sans MS"/>
                <a:sym typeface="Comic Sans MS"/>
              </a:rPr>
              <a:t> and final planet</a:t>
            </a:r>
            <a:r>
              <a:rPr lang="en-GB" sz="3067" dirty="0">
                <a:latin typeface="Comic Sans MS"/>
                <a:ea typeface="Comic Sans MS"/>
                <a:cs typeface="Comic Sans MS"/>
                <a:sym typeface="Comic Sans MS"/>
              </a:rPr>
              <a:t> and has </a:t>
            </a:r>
            <a:r>
              <a:rPr lang="en-GB" sz="3067" dirty="0">
                <a:solidFill>
                  <a:srgbClr val="0000FF"/>
                </a:solidFill>
                <a:latin typeface="Comic Sans MS"/>
                <a:ea typeface="Comic Sans MS"/>
                <a:cs typeface="Comic Sans MS"/>
                <a:sym typeface="Comic Sans MS"/>
              </a:rPr>
              <a:t>13 moons</a:t>
            </a:r>
            <a:r>
              <a:rPr lang="en-GB" sz="3067" dirty="0">
                <a:latin typeface="Comic Sans MS"/>
                <a:ea typeface="Comic Sans MS"/>
                <a:cs typeface="Comic Sans MS"/>
                <a:sym typeface="Comic Sans MS"/>
              </a:rPr>
              <a:t>.</a:t>
            </a:r>
          </a:p>
          <a:p>
            <a:pPr>
              <a:lnSpc>
                <a:spcPct val="80000"/>
              </a:lnSpc>
              <a:spcBef>
                <a:spcPts val="661"/>
              </a:spcBef>
              <a:buClr>
                <a:srgbClr val="000000"/>
              </a:buClr>
              <a:buSzPct val="25000"/>
            </a:pPr>
            <a:r>
              <a:rPr lang="en-GB" sz="3067" dirty="0">
                <a:latin typeface="Comic Sans MS"/>
                <a:ea typeface="Comic Sans MS"/>
                <a:cs typeface="Comic Sans MS"/>
                <a:sym typeface="Comic Sans MS"/>
              </a:rPr>
              <a:t>Like the other gas planets Neptune has very rapid winds. Neptune has the </a:t>
            </a:r>
            <a:r>
              <a:rPr lang="en-GB" sz="3067" dirty="0">
                <a:solidFill>
                  <a:srgbClr val="0000FF"/>
                </a:solidFill>
                <a:latin typeface="Comic Sans MS"/>
                <a:ea typeface="Comic Sans MS"/>
                <a:cs typeface="Comic Sans MS"/>
                <a:sym typeface="Comic Sans MS"/>
              </a:rPr>
              <a:t>fastest winds in the solar system of speeds up to 2000 km/hour</a:t>
            </a:r>
            <a:r>
              <a:rPr lang="en-GB" sz="3067" dirty="0">
                <a:latin typeface="Comic Sans MS"/>
                <a:ea typeface="Comic Sans MS"/>
                <a:cs typeface="Comic Sans MS"/>
                <a:sym typeface="Comic Sans MS"/>
              </a:rPr>
              <a:t>!</a:t>
            </a:r>
          </a:p>
        </p:txBody>
      </p:sp>
      <p:sp>
        <p:nvSpPr>
          <p:cNvPr id="7" name="Shape 635"/>
          <p:cNvSpPr txBox="1">
            <a:spLocks/>
          </p:cNvSpPr>
          <p:nvPr/>
        </p:nvSpPr>
        <p:spPr>
          <a:xfrm>
            <a:off x="7991220" y="1523051"/>
            <a:ext cx="4430400" cy="1138200"/>
          </a:xfrm>
          <a:prstGeom prst="rect">
            <a:avLst/>
          </a:prstGeom>
          <a:noFill/>
          <a:ln>
            <a:noFill/>
          </a:ln>
        </p:spPr>
        <p:txBody>
          <a:bodyPr lIns="121900" tIns="60933" rIns="121900" bIns="60933"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pPr>
              <a:buClr>
                <a:srgbClr val="FFFFFF"/>
              </a:buClr>
              <a:buSzPct val="25000"/>
            </a:pPr>
            <a:r>
              <a:rPr lang="en-GB" sz="5867" b="1" dirty="0">
                <a:solidFill>
                  <a:srgbClr val="FFFFFF"/>
                </a:solidFill>
              </a:rPr>
              <a:t>NEPTUNE</a:t>
            </a:r>
          </a:p>
          <a:p>
            <a:pPr>
              <a:buClr>
                <a:srgbClr val="FFFFFF"/>
              </a:buClr>
              <a:buSzPct val="25000"/>
            </a:pPr>
            <a:r>
              <a:rPr lang="en-GB" sz="5867" dirty="0">
                <a:solidFill>
                  <a:srgbClr val="FFFFFF"/>
                </a:solidFill>
              </a:rPr>
              <a:t>Outer gas planet</a:t>
            </a:r>
            <a:br>
              <a:rPr lang="en-GB" sz="5867" dirty="0">
                <a:solidFill>
                  <a:srgbClr val="FFFFFF"/>
                </a:solidFill>
              </a:rPr>
            </a:br>
            <a:endParaRPr lang="en-GB" sz="5867" dirty="0">
              <a:solidFill>
                <a:srgbClr val="FFFFFF"/>
              </a:solidFill>
            </a:endParaRPr>
          </a:p>
        </p:txBody>
      </p:sp>
    </p:spTree>
    <p:extLst>
      <p:ext uri="{BB962C8B-B14F-4D97-AF65-F5344CB8AC3E}">
        <p14:creationId xmlns:p14="http://schemas.microsoft.com/office/powerpoint/2010/main" val="1470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fade">
                                      <p:cBhvr>
                                        <p:cTn id="7" dur="500"/>
                                        <p:tgtEl>
                                          <p:spTgt spid="6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2">
                                            <p:txEl>
                                              <p:pRg st="0" end="0"/>
                                            </p:txEl>
                                          </p:spTgt>
                                        </p:tgtEl>
                                        <p:attrNameLst>
                                          <p:attrName>style.visibility</p:attrName>
                                        </p:attrNameLst>
                                      </p:cBhvr>
                                      <p:to>
                                        <p:strVal val="visible"/>
                                      </p:to>
                                    </p:set>
                                    <p:animEffect transition="in" filter="fade">
                                      <p:cBhvr>
                                        <p:cTn id="12" dur="500"/>
                                        <p:tgtEl>
                                          <p:spTgt spid="6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2">
                                            <p:txEl>
                                              <p:pRg st="1" end="1"/>
                                            </p:txEl>
                                          </p:spTgt>
                                        </p:tgtEl>
                                        <p:attrNameLst>
                                          <p:attrName>style.visibility</p:attrName>
                                        </p:attrNameLst>
                                      </p:cBhvr>
                                      <p:to>
                                        <p:strVal val="visible"/>
                                      </p:to>
                                    </p:set>
                                    <p:animEffect transition="in" filter="fade">
                                      <p:cBhvr>
                                        <p:cTn id="17" dur="500"/>
                                        <p:tgtEl>
                                          <p:spTgt spid="66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2">
                                            <p:txEl>
                                              <p:pRg st="2" end="2"/>
                                            </p:txEl>
                                          </p:spTgt>
                                        </p:tgtEl>
                                        <p:attrNameLst>
                                          <p:attrName>style.visibility</p:attrName>
                                        </p:attrNameLst>
                                      </p:cBhvr>
                                      <p:to>
                                        <p:strVal val="visible"/>
                                      </p:to>
                                    </p:set>
                                    <p:animEffect transition="in" filter="fade">
                                      <p:cBhvr>
                                        <p:cTn id="22" dur="500"/>
                                        <p:tgtEl>
                                          <p:spTgt spid="66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2">
                                            <p:txEl>
                                              <p:pRg st="3" end="3"/>
                                            </p:txEl>
                                          </p:spTgt>
                                        </p:tgtEl>
                                        <p:attrNameLst>
                                          <p:attrName>style.visibility</p:attrName>
                                        </p:attrNameLst>
                                      </p:cBhvr>
                                      <p:to>
                                        <p:strVal val="visible"/>
                                      </p:to>
                                    </p:set>
                                    <p:animEffect transition="in" filter="fade">
                                      <p:cBhvr>
                                        <p:cTn id="27" dur="500"/>
                                        <p:tgtEl>
                                          <p:spTgt spid="66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2">
                                            <p:txEl>
                                              <p:pRg st="4" end="4"/>
                                            </p:txEl>
                                          </p:spTgt>
                                        </p:tgtEl>
                                        <p:attrNameLst>
                                          <p:attrName>style.visibility</p:attrName>
                                        </p:attrNameLst>
                                      </p:cBhvr>
                                      <p:to>
                                        <p:strVal val="visible"/>
                                      </p:to>
                                    </p:set>
                                    <p:animEffect transition="in" filter="fade">
                                      <p:cBhvr>
                                        <p:cTn id="32" dur="500"/>
                                        <p:tgtEl>
                                          <p:spTgt spid="66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2">
                                            <p:txEl>
                                              <p:pRg st="5" end="5"/>
                                            </p:txEl>
                                          </p:spTgt>
                                        </p:tgtEl>
                                        <p:attrNameLst>
                                          <p:attrName>style.visibility</p:attrName>
                                        </p:attrNameLst>
                                      </p:cBhvr>
                                      <p:to>
                                        <p:strVal val="visible"/>
                                      </p:to>
                                    </p:set>
                                    <p:animEffect transition="in" filter="fade">
                                      <p:cBhvr>
                                        <p:cTn id="37" dur="500"/>
                                        <p:tgtEl>
                                          <p:spTgt spid="66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3"/>
                                        </p:tgtEl>
                                        <p:attrNameLst>
                                          <p:attrName>style.visibility</p:attrName>
                                        </p:attrNameLst>
                                      </p:cBhvr>
                                      <p:to>
                                        <p:strVal val="visible"/>
                                      </p:to>
                                    </p:set>
                                    <p:animEffect transition="in" filter="fade">
                                      <p:cBhvr>
                                        <p:cTn id="42" dur="500"/>
                                        <p:tgtEl>
                                          <p:spTgt spid="66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8267" t="11335" b="22003"/>
          <a:stretch/>
        </p:blipFill>
        <p:spPr>
          <a:xfrm>
            <a:off x="2046212" y="587920"/>
            <a:ext cx="8274064" cy="6270081"/>
          </a:xfrm>
          <a:prstGeom prst="rect">
            <a:avLst/>
          </a:prstGeom>
        </p:spPr>
      </p:pic>
      <p:sp>
        <p:nvSpPr>
          <p:cNvPr id="8" name="Title 1"/>
          <p:cNvSpPr txBox="1">
            <a:spLocks/>
          </p:cNvSpPr>
          <p:nvPr/>
        </p:nvSpPr>
        <p:spPr>
          <a:xfrm>
            <a:off x="222214" y="3998637"/>
            <a:ext cx="2247353" cy="2092139"/>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200" dirty="0">
                <a:solidFill>
                  <a:srgbClr val="FFFFFF"/>
                </a:solidFill>
              </a:rPr>
              <a:t>Original direction of travel</a:t>
            </a:r>
          </a:p>
        </p:txBody>
      </p:sp>
      <p:cxnSp>
        <p:nvCxnSpPr>
          <p:cNvPr id="7" name="Straight Arrow Connector 6"/>
          <p:cNvCxnSpPr/>
          <p:nvPr/>
        </p:nvCxnSpPr>
        <p:spPr>
          <a:xfrm>
            <a:off x="2751804" y="3733220"/>
            <a:ext cx="2587161" cy="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620231" y="3758492"/>
            <a:ext cx="0" cy="2307013"/>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656895" y="3758491"/>
            <a:ext cx="463499" cy="1219956"/>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3194251" y="5139437"/>
            <a:ext cx="4110965" cy="817775"/>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200" dirty="0">
                <a:solidFill>
                  <a:srgbClr val="FFFF00"/>
                </a:solidFill>
              </a:rPr>
              <a:t>New resultant direction of travel due to gravitational force</a:t>
            </a:r>
          </a:p>
        </p:txBody>
      </p:sp>
      <p:sp>
        <p:nvSpPr>
          <p:cNvPr id="14" name="Rectangle 13"/>
          <p:cNvSpPr/>
          <p:nvPr/>
        </p:nvSpPr>
        <p:spPr>
          <a:xfrm>
            <a:off x="2644322" y="3733221"/>
            <a:ext cx="556049" cy="505427"/>
          </a:xfrm>
          <a:prstGeom prst="rect">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solidFill>
                <a:srgbClr val="FFFFFF"/>
              </a:solidFill>
            </a:endParaRPr>
          </a:p>
        </p:txBody>
      </p:sp>
      <p:sp>
        <p:nvSpPr>
          <p:cNvPr id="15" name="Title 1"/>
          <p:cNvSpPr txBox="1">
            <a:spLocks/>
          </p:cNvSpPr>
          <p:nvPr/>
        </p:nvSpPr>
        <p:spPr>
          <a:xfrm>
            <a:off x="7420916" y="2222535"/>
            <a:ext cx="4499588" cy="3066758"/>
          </a:xfrm>
          <a:prstGeom prst="rect">
            <a:avLst/>
          </a:prstGeom>
          <a:solidFill>
            <a:schemeClr val="tx1"/>
          </a:solidFill>
          <a:ln>
            <a:solidFill>
              <a:schemeClr val="bg1"/>
            </a:solid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200" dirty="0" smtClean="0">
                <a:solidFill>
                  <a:srgbClr val="FFFF00"/>
                </a:solidFill>
              </a:rPr>
              <a:t>Speed is constant</a:t>
            </a:r>
          </a:p>
          <a:p>
            <a:pPr algn="l">
              <a:buClr>
                <a:srgbClr val="000000"/>
              </a:buClr>
            </a:pPr>
            <a:r>
              <a:rPr lang="en-GB" sz="3200" dirty="0" smtClean="0">
                <a:solidFill>
                  <a:srgbClr val="FFFF00"/>
                </a:solidFill>
              </a:rPr>
              <a:t>But change in direction = change in velocity (vector)</a:t>
            </a:r>
          </a:p>
          <a:p>
            <a:pPr algn="l">
              <a:buClr>
                <a:srgbClr val="000000"/>
              </a:buClr>
            </a:pPr>
            <a:r>
              <a:rPr lang="en-GB" sz="3200" dirty="0" smtClean="0">
                <a:solidFill>
                  <a:srgbClr val="FFFF00"/>
                </a:solidFill>
              </a:rPr>
              <a:t>Change in velocity = acceleration</a:t>
            </a:r>
            <a:endParaRPr lang="en-GB" sz="3200" dirty="0">
              <a:solidFill>
                <a:srgbClr val="FFFF00"/>
              </a:solidFill>
            </a:endParaRPr>
          </a:p>
        </p:txBody>
      </p:sp>
      <p:sp>
        <p:nvSpPr>
          <p:cNvPr id="18" name="Title 1"/>
          <p:cNvSpPr txBox="1">
            <a:spLocks/>
          </p:cNvSpPr>
          <p:nvPr/>
        </p:nvSpPr>
        <p:spPr>
          <a:xfrm>
            <a:off x="222215" y="1528354"/>
            <a:ext cx="7337624" cy="2192231"/>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200" dirty="0">
                <a:solidFill>
                  <a:srgbClr val="FFFFFF"/>
                </a:solidFill>
              </a:rPr>
              <a:t>Gravitational force pulls orbiting body constantly </a:t>
            </a:r>
            <a:r>
              <a:rPr lang="en-GB" sz="3200" dirty="0" smtClean="0">
                <a:solidFill>
                  <a:srgbClr val="FFFFFF"/>
                </a:solidFill>
              </a:rPr>
              <a:t>inwards (a force pulling an object inward in circular motion is called the “centripetal force”) </a:t>
            </a:r>
            <a:endParaRPr lang="en-GB" sz="3200" dirty="0">
              <a:solidFill>
                <a:srgbClr val="FFFFFF"/>
              </a:solidFill>
            </a:endParaRPr>
          </a:p>
        </p:txBody>
      </p:sp>
      <p:sp>
        <p:nvSpPr>
          <p:cNvPr id="16" name="Title 1"/>
          <p:cNvSpPr txBox="1">
            <a:spLocks/>
          </p:cNvSpPr>
          <p:nvPr/>
        </p:nvSpPr>
        <p:spPr>
          <a:xfrm>
            <a:off x="285549" y="256970"/>
            <a:ext cx="7800360" cy="817775"/>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a:solidFill>
                  <a:srgbClr val="FFFFFF"/>
                </a:solidFill>
              </a:rPr>
              <a:t>Our solar </a:t>
            </a:r>
            <a:r>
              <a:rPr lang="en-GB" sz="3600" b="1" dirty="0" smtClean="0">
                <a:solidFill>
                  <a:srgbClr val="FFFFFF"/>
                </a:solidFill>
              </a:rPr>
              <a:t>system – orbits</a:t>
            </a:r>
            <a:endParaRPr lang="en-GB" sz="3600" b="1" dirty="0">
              <a:solidFill>
                <a:srgbClr val="FFFFFF"/>
              </a:solidFill>
            </a:endParaRPr>
          </a:p>
        </p:txBody>
      </p:sp>
    </p:spTree>
    <p:extLst>
      <p:ext uri="{BB962C8B-B14F-4D97-AF65-F5344CB8AC3E}">
        <p14:creationId xmlns:p14="http://schemas.microsoft.com/office/powerpoint/2010/main" val="11504755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2465" y="513806"/>
            <a:ext cx="8304312" cy="5849242"/>
          </a:xfrm>
          <a:prstGeom prst="rect">
            <a:avLst/>
          </a:prstGeom>
        </p:spPr>
      </p:pic>
      <p:sp>
        <p:nvSpPr>
          <p:cNvPr id="3" name="Title 1"/>
          <p:cNvSpPr txBox="1">
            <a:spLocks/>
          </p:cNvSpPr>
          <p:nvPr/>
        </p:nvSpPr>
        <p:spPr>
          <a:xfrm>
            <a:off x="167982" y="217781"/>
            <a:ext cx="7800360" cy="817775"/>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smtClean="0">
                <a:solidFill>
                  <a:schemeClr val="tx1"/>
                </a:solidFill>
              </a:rPr>
              <a:t>Life cycle of a star</a:t>
            </a:r>
            <a:endParaRPr lang="en-GB" sz="3600" b="1" dirty="0">
              <a:solidFill>
                <a:schemeClr val="tx1"/>
              </a:solidFill>
            </a:endParaRPr>
          </a:p>
        </p:txBody>
      </p:sp>
    </p:spTree>
    <p:extLst>
      <p:ext uri="{BB962C8B-B14F-4D97-AF65-F5344CB8AC3E}">
        <p14:creationId xmlns:p14="http://schemas.microsoft.com/office/powerpoint/2010/main" val="757655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Crab Nebula in Tau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785030" y="1528355"/>
            <a:ext cx="10621939" cy="3409405"/>
          </a:xfrm>
          <a:prstGeom prst="rect">
            <a:avLst/>
          </a:prstGeom>
          <a:solidFill>
            <a:srgbClr val="000000">
              <a:alpha val="50196"/>
            </a:srgbClr>
          </a:solid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smtClean="0">
                <a:solidFill>
                  <a:schemeClr val="bg1"/>
                </a:solidFill>
              </a:rPr>
              <a:t>Stellar nebular</a:t>
            </a:r>
          </a:p>
          <a:p>
            <a:pPr algn="l">
              <a:buClr>
                <a:srgbClr val="000000"/>
              </a:buClr>
            </a:pPr>
            <a:endParaRPr lang="en-GB" sz="3600" b="1" dirty="0">
              <a:solidFill>
                <a:schemeClr val="bg1"/>
              </a:solidFill>
            </a:endParaRPr>
          </a:p>
          <a:p>
            <a:pPr algn="l">
              <a:buClr>
                <a:srgbClr val="000000"/>
              </a:buClr>
            </a:pPr>
            <a:r>
              <a:rPr lang="en-GB" sz="3000" dirty="0" smtClean="0">
                <a:solidFill>
                  <a:schemeClr val="bg1"/>
                </a:solidFill>
              </a:rPr>
              <a:t>The birth place of stars, a cloud of gas and dust. Where regions of higher density begin collapsing in on themselves under gravity a star will form</a:t>
            </a:r>
            <a:endParaRPr lang="en-GB" sz="3000" dirty="0">
              <a:solidFill>
                <a:schemeClr val="bg1"/>
              </a:solidFill>
            </a:endParaRPr>
          </a:p>
        </p:txBody>
      </p:sp>
      <p:sp>
        <p:nvSpPr>
          <p:cNvPr id="2" name="AutoShape 2" descr="The Crab Nebula in Taurus | ES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551945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tos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37"/>
            <a:ext cx="12192000" cy="812482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785030" y="1528355"/>
            <a:ext cx="10621939" cy="3409405"/>
          </a:xfrm>
          <a:prstGeom prst="rect">
            <a:avLst/>
          </a:prstGeom>
          <a:solidFill>
            <a:srgbClr val="000000">
              <a:alpha val="50196"/>
            </a:srgbClr>
          </a:solid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err="1" smtClean="0">
                <a:solidFill>
                  <a:schemeClr val="bg1"/>
                </a:solidFill>
              </a:rPr>
              <a:t>Protostar</a:t>
            </a:r>
            <a:endParaRPr lang="en-GB" sz="3600" b="1" dirty="0" smtClean="0">
              <a:solidFill>
                <a:schemeClr val="bg1"/>
              </a:solidFill>
            </a:endParaRPr>
          </a:p>
          <a:p>
            <a:pPr algn="l">
              <a:buClr>
                <a:srgbClr val="000000"/>
              </a:buClr>
            </a:pPr>
            <a:endParaRPr lang="en-GB" sz="3600" b="1" dirty="0">
              <a:solidFill>
                <a:schemeClr val="bg1"/>
              </a:solidFill>
            </a:endParaRPr>
          </a:p>
          <a:p>
            <a:pPr algn="l">
              <a:buClr>
                <a:srgbClr val="000000"/>
              </a:buClr>
            </a:pPr>
            <a:r>
              <a:rPr lang="en-GB" sz="3000" dirty="0" smtClean="0">
                <a:solidFill>
                  <a:schemeClr val="bg1"/>
                </a:solidFill>
              </a:rPr>
              <a:t>Under gravity the centre of the star is under intense pressure and its temperature greatly increases. Eventually pressure and temperature will be high enough for hydrogen atoms to combine to form helium creating huge amounts of energy is this nuclear fusion process</a:t>
            </a:r>
            <a:endParaRPr lang="en-GB" sz="3000" dirty="0">
              <a:solidFill>
                <a:schemeClr val="bg1"/>
              </a:solidFill>
            </a:endParaRPr>
          </a:p>
        </p:txBody>
      </p:sp>
      <p:sp>
        <p:nvSpPr>
          <p:cNvPr id="2" name="AutoShape 2" descr="The Crab Nebula in Taurus | ES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517165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graphicFrame>
        <p:nvGraphicFramePr>
          <p:cNvPr id="197" name="Shape 197"/>
          <p:cNvGraphicFramePr/>
          <p:nvPr>
            <p:extLst>
              <p:ext uri="{D42A27DB-BD31-4B8C-83A1-F6EECF244321}">
                <p14:modId xmlns:p14="http://schemas.microsoft.com/office/powerpoint/2010/main" val="1662398777"/>
              </p:ext>
            </p:extLst>
          </p:nvPr>
        </p:nvGraphicFramePr>
        <p:xfrm>
          <a:off x="3124460" y="2291920"/>
          <a:ext cx="2776500" cy="3170008"/>
        </p:xfrm>
        <a:graphic>
          <a:graphicData uri="http://schemas.openxmlformats.org/drawingml/2006/table">
            <a:tbl>
              <a:tblPr firstRow="1" bandRow="1">
                <a:noFill/>
              </a:tblPr>
              <a:tblGrid>
                <a:gridCol w="2776500">
                  <a:extLst>
                    <a:ext uri="{9D8B030D-6E8A-4147-A177-3AD203B41FA5}">
                      <a16:colId xmlns:a16="http://schemas.microsoft.com/office/drawing/2014/main" val="20000"/>
                    </a:ext>
                  </a:extLst>
                </a:gridCol>
              </a:tblGrid>
              <a:tr h="335291">
                <a:tc>
                  <a:txBody>
                    <a:bodyPr/>
                    <a:lstStyle/>
                    <a:p>
                      <a:pPr marL="0" marR="0" lvl="0" indent="0" algn="l" rtl="0">
                        <a:spcBef>
                          <a:spcPts val="0"/>
                        </a:spcBef>
                        <a:buSzPct val="25000"/>
                        <a:buNone/>
                      </a:pPr>
                      <a:r>
                        <a:rPr lang="en-GB" sz="1600" b="0" dirty="0" smtClean="0">
                          <a:solidFill>
                            <a:schemeClr val="tx1"/>
                          </a:solidFill>
                        </a:rPr>
                        <a:t>1.</a:t>
                      </a:r>
                      <a:r>
                        <a:rPr lang="en-GB" sz="1600" b="0" baseline="0" dirty="0" smtClean="0">
                          <a:solidFill>
                            <a:schemeClr val="tx1"/>
                          </a:solidFill>
                        </a:rPr>
                        <a:t> Energy</a:t>
                      </a:r>
                      <a:endParaRPr lang="en-GB" sz="1600" b="0" dirty="0">
                        <a:solidFill>
                          <a:schemeClr val="tx1"/>
                        </a:solidFill>
                      </a:endParaRPr>
                    </a:p>
                  </a:txBody>
                  <a:tcPr marL="121935" marR="121935" marT="45725" marB="457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35291">
                <a:tc>
                  <a:txBody>
                    <a:bodyPr/>
                    <a:lstStyle/>
                    <a:p>
                      <a:pPr marL="0" marR="0" lvl="0" indent="0" algn="l" rtl="0">
                        <a:spcBef>
                          <a:spcPts val="0"/>
                        </a:spcBef>
                        <a:buSzPct val="25000"/>
                        <a:buNone/>
                      </a:pPr>
                      <a:r>
                        <a:rPr lang="en-GB" sz="1600" b="0" dirty="0" smtClean="0">
                          <a:solidFill>
                            <a:schemeClr val="tx1"/>
                          </a:solidFill>
                        </a:rPr>
                        <a:t>2.</a:t>
                      </a:r>
                      <a:r>
                        <a:rPr lang="en-GB" sz="1600" b="0" baseline="0" dirty="0" smtClean="0">
                          <a:solidFill>
                            <a:schemeClr val="tx1"/>
                          </a:solidFill>
                        </a:rPr>
                        <a:t> Electricity</a:t>
                      </a:r>
                      <a:endParaRPr lang="en-GB" sz="1600" b="0" dirty="0">
                        <a:solidFill>
                          <a:schemeClr val="tx1"/>
                        </a:solidFill>
                      </a:endParaRPr>
                    </a:p>
                  </a:txBody>
                  <a:tcPr marL="121935" marR="121935" marT="45725" marB="457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35291">
                <a:tc>
                  <a:txBody>
                    <a:bodyPr/>
                    <a:lstStyle/>
                    <a:p>
                      <a:pPr marL="0" marR="0" lvl="0" indent="0" algn="l" rtl="0">
                        <a:spcBef>
                          <a:spcPts val="0"/>
                        </a:spcBef>
                        <a:buSzPct val="25000"/>
                        <a:buNone/>
                      </a:pPr>
                      <a:r>
                        <a:rPr lang="en-GB" sz="1600" b="0" dirty="0" smtClean="0">
                          <a:solidFill>
                            <a:schemeClr val="tx1"/>
                          </a:solidFill>
                        </a:rPr>
                        <a:t>3. Particles</a:t>
                      </a:r>
                      <a:endParaRPr lang="en-GB" sz="1600" b="0" dirty="0">
                        <a:solidFill>
                          <a:schemeClr val="tx1"/>
                        </a:solidFill>
                      </a:endParaRPr>
                    </a:p>
                  </a:txBody>
                  <a:tcPr marL="121935" marR="121935" marT="45725" marB="457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79131">
                <a:tc>
                  <a:txBody>
                    <a:bodyPr/>
                    <a:lstStyle/>
                    <a:p>
                      <a:pPr marL="0" marR="0" lvl="0" indent="0" algn="l" rtl="0">
                        <a:spcBef>
                          <a:spcPts val="0"/>
                        </a:spcBef>
                        <a:buSzPct val="25000"/>
                        <a:buNone/>
                      </a:pPr>
                      <a:r>
                        <a:rPr lang="en-GB" sz="1600" dirty="0" smtClean="0"/>
                        <a:t>4. Atomic structure</a:t>
                      </a:r>
                      <a:r>
                        <a:rPr lang="en-GB" sz="1600" baseline="0" dirty="0" smtClean="0"/>
                        <a:t> and radioactivity</a:t>
                      </a:r>
                      <a:endParaRPr lang="en-GB" sz="1600" dirty="0"/>
                    </a:p>
                  </a:txBody>
                  <a:tcPr marL="121935" marR="121935" marT="45725" marB="457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35291">
                <a:tc>
                  <a:txBody>
                    <a:bodyPr/>
                    <a:lstStyle/>
                    <a:p>
                      <a:pPr marL="0" marR="0" lvl="0" indent="0" algn="l" rtl="0">
                        <a:spcBef>
                          <a:spcPts val="0"/>
                        </a:spcBef>
                        <a:buNone/>
                      </a:pPr>
                      <a:r>
                        <a:rPr lang="en-GB" sz="1600" dirty="0" smtClean="0"/>
                        <a:t>5. </a:t>
                      </a:r>
                      <a:r>
                        <a:rPr lang="en-GB" sz="1600" dirty="0"/>
                        <a:t>Waves</a:t>
                      </a:r>
                    </a:p>
                  </a:txBody>
                  <a:tcPr marL="121935" marR="121935" marT="45725" marB="457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35291">
                <a:tc>
                  <a:txBody>
                    <a:bodyPr/>
                    <a:lstStyle/>
                    <a:p>
                      <a:pPr marL="0" marR="0" lvl="0" indent="0" algn="l" rtl="0">
                        <a:spcBef>
                          <a:spcPts val="0"/>
                        </a:spcBef>
                        <a:buNone/>
                      </a:pPr>
                      <a:r>
                        <a:rPr lang="en-GB" sz="1600" b="0" dirty="0" smtClean="0">
                          <a:solidFill>
                            <a:schemeClr val="tx1"/>
                          </a:solidFill>
                        </a:rPr>
                        <a:t>6. Forces</a:t>
                      </a:r>
                      <a:endParaRPr lang="en-GB" sz="1600" b="0" dirty="0">
                        <a:solidFill>
                          <a:schemeClr val="tx1"/>
                        </a:solidFill>
                      </a:endParaRPr>
                    </a:p>
                  </a:txBody>
                  <a:tcPr marL="121935" marR="121935" marT="45725" marB="457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79131">
                <a:tc>
                  <a:txBody>
                    <a:bodyPr/>
                    <a:lstStyle/>
                    <a:p>
                      <a:pPr marL="0" marR="0" lvl="0" indent="0" algn="l" rtl="0">
                        <a:spcBef>
                          <a:spcPts val="0"/>
                        </a:spcBef>
                        <a:buNone/>
                      </a:pPr>
                      <a:r>
                        <a:rPr lang="en-GB" sz="1600" b="0" dirty="0" smtClean="0">
                          <a:solidFill>
                            <a:schemeClr val="tx1"/>
                          </a:solidFill>
                        </a:rPr>
                        <a:t>7. Magnetism and electromagnetism</a:t>
                      </a:r>
                      <a:endParaRPr lang="en-GB" sz="1600" b="0" dirty="0">
                        <a:solidFill>
                          <a:schemeClr val="tx1"/>
                        </a:solidFill>
                      </a:endParaRPr>
                    </a:p>
                  </a:txBody>
                  <a:tcPr marL="121935" marR="121935" marT="45725" marB="457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35291">
                <a:tc>
                  <a:txBody>
                    <a:bodyPr/>
                    <a:lstStyle/>
                    <a:p>
                      <a:pPr marL="0" marR="0" lvl="0" indent="0" algn="l" rtl="0">
                        <a:spcBef>
                          <a:spcPts val="0"/>
                        </a:spcBef>
                        <a:buNone/>
                      </a:pPr>
                      <a:r>
                        <a:rPr lang="en-GB" sz="1600" b="1" dirty="0" smtClean="0">
                          <a:solidFill>
                            <a:schemeClr val="bg1"/>
                          </a:solidFill>
                        </a:rPr>
                        <a:t>8. Space Physics</a:t>
                      </a:r>
                      <a:endParaRPr lang="en-GB" sz="1600" b="1" dirty="0">
                        <a:solidFill>
                          <a:schemeClr val="bg1"/>
                        </a:solidFill>
                      </a:endParaRPr>
                    </a:p>
                  </a:txBody>
                  <a:tcPr marL="121935" marR="121935" marT="45725" marB="457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bl>
          </a:graphicData>
        </a:graphic>
      </p:graphicFrame>
      <p:sp>
        <p:nvSpPr>
          <p:cNvPr id="198" name="Shape 198"/>
          <p:cNvSpPr txBox="1">
            <a:spLocks noGrp="1"/>
          </p:cNvSpPr>
          <p:nvPr>
            <p:ph type="ctrTitle"/>
          </p:nvPr>
        </p:nvSpPr>
        <p:spPr>
          <a:xfrm>
            <a:off x="462000" y="338251"/>
            <a:ext cx="5282400" cy="864900"/>
          </a:xfrm>
          <a:prstGeom prst="rect">
            <a:avLst/>
          </a:prstGeom>
          <a:noFill/>
          <a:ln>
            <a:noFill/>
          </a:ln>
        </p:spPr>
        <p:txBody>
          <a:bodyPr lIns="121900" tIns="60933" rIns="121900" bIns="60933" anchor="ctr" anchorCtr="0">
            <a:noAutofit/>
          </a:bodyPr>
          <a:lstStyle/>
          <a:p>
            <a:pPr algn="l">
              <a:buClr>
                <a:srgbClr val="FFFF00"/>
              </a:buClr>
              <a:buSzPct val="25000"/>
            </a:pPr>
            <a:r>
              <a:rPr lang="en-GB" b="1" dirty="0">
                <a:solidFill>
                  <a:srgbClr val="FFFF00"/>
                </a:solidFill>
              </a:rPr>
              <a:t>GCSE</a:t>
            </a:r>
            <a:r>
              <a:rPr lang="en-GB" b="1" i="0" u="none" strike="noStrike" cap="none" dirty="0">
                <a:solidFill>
                  <a:schemeClr val="lt1"/>
                </a:solidFill>
                <a:latin typeface="Comic Sans MS"/>
                <a:ea typeface="Comic Sans MS"/>
                <a:cs typeface="Comic Sans MS"/>
                <a:sym typeface="Comic Sans MS"/>
              </a:rPr>
              <a:t> </a:t>
            </a:r>
            <a:r>
              <a:rPr lang="en-GB" b="1" dirty="0">
                <a:solidFill>
                  <a:srgbClr val="A4C2F4"/>
                </a:solidFill>
              </a:rPr>
              <a:t>Physics</a:t>
            </a:r>
          </a:p>
        </p:txBody>
      </p:sp>
      <p:sp>
        <p:nvSpPr>
          <p:cNvPr id="199" name="Shape 199"/>
          <p:cNvSpPr txBox="1">
            <a:spLocks noGrp="1"/>
          </p:cNvSpPr>
          <p:nvPr>
            <p:ph type="ctrTitle"/>
          </p:nvPr>
        </p:nvSpPr>
        <p:spPr>
          <a:xfrm rot="-5400000">
            <a:off x="803018" y="3253146"/>
            <a:ext cx="2132804" cy="777031"/>
          </a:xfrm>
          <a:prstGeom prst="rect">
            <a:avLst/>
          </a:prstGeom>
          <a:solidFill>
            <a:srgbClr val="3C78D8"/>
          </a:solidFill>
          <a:ln w="9525" cap="flat" cmpd="sng">
            <a:solidFill>
              <a:srgbClr val="FFFFFF"/>
            </a:solidFill>
            <a:prstDash val="solid"/>
            <a:round/>
            <a:headEnd type="none" w="med" len="med"/>
            <a:tailEnd type="none" w="med" len="med"/>
          </a:ln>
        </p:spPr>
        <p:txBody>
          <a:bodyPr lIns="121900" tIns="60933" rIns="121900" bIns="60933" anchor="ctr" anchorCtr="0">
            <a:noAutofit/>
          </a:bodyPr>
          <a:lstStyle/>
          <a:p>
            <a:pPr algn="l">
              <a:buClr>
                <a:srgbClr val="FFFF00"/>
              </a:buClr>
              <a:buSzPct val="25000"/>
            </a:pPr>
            <a:r>
              <a:rPr lang="en-GB" sz="4000" b="1" dirty="0">
                <a:solidFill>
                  <a:srgbClr val="FFFFFF"/>
                </a:solidFill>
              </a:rPr>
              <a:t>Physics</a:t>
            </a:r>
          </a:p>
        </p:txBody>
      </p:sp>
      <p:cxnSp>
        <p:nvCxnSpPr>
          <p:cNvPr id="200" name="Shape 200"/>
          <p:cNvCxnSpPr/>
          <p:nvPr/>
        </p:nvCxnSpPr>
        <p:spPr>
          <a:xfrm rot="10800000" flipH="1">
            <a:off x="2278859" y="4136093"/>
            <a:ext cx="845600" cy="11400"/>
          </a:xfrm>
          <a:prstGeom prst="straightConnector1">
            <a:avLst/>
          </a:prstGeom>
          <a:noFill/>
          <a:ln w="38100" cap="flat" cmpd="sng">
            <a:solidFill>
              <a:srgbClr val="FFFFFF"/>
            </a:solidFill>
            <a:prstDash val="solid"/>
            <a:round/>
            <a:headEnd type="none" w="lg" len="lg"/>
            <a:tailEnd type="triangle" w="lg" len="lg"/>
          </a:ln>
        </p:spPr>
      </p:cxnSp>
      <p:graphicFrame>
        <p:nvGraphicFramePr>
          <p:cNvPr id="202" name="Shape 202"/>
          <p:cNvGraphicFramePr/>
          <p:nvPr>
            <p:extLst>
              <p:ext uri="{D42A27DB-BD31-4B8C-83A1-F6EECF244321}">
                <p14:modId xmlns:p14="http://schemas.microsoft.com/office/powerpoint/2010/main" val="4004380637"/>
              </p:ext>
            </p:extLst>
          </p:nvPr>
        </p:nvGraphicFramePr>
        <p:xfrm>
          <a:off x="6593728" y="2562466"/>
          <a:ext cx="3294855" cy="2628915"/>
        </p:xfrm>
        <a:graphic>
          <a:graphicData uri="http://schemas.openxmlformats.org/drawingml/2006/table">
            <a:tbl>
              <a:tblPr firstRow="1" bandRow="1">
                <a:noFill/>
              </a:tblPr>
              <a:tblGrid>
                <a:gridCol w="3294855">
                  <a:extLst>
                    <a:ext uri="{9D8B030D-6E8A-4147-A177-3AD203B41FA5}">
                      <a16:colId xmlns:a16="http://schemas.microsoft.com/office/drawing/2014/main" val="20000"/>
                    </a:ext>
                  </a:extLst>
                </a:gridCol>
              </a:tblGrid>
              <a:tr h="525783">
                <a:tc>
                  <a:txBody>
                    <a:bodyPr/>
                    <a:lstStyle/>
                    <a:p>
                      <a:pPr lvl="0" rtl="0">
                        <a:lnSpc>
                          <a:spcPct val="100000"/>
                        </a:lnSpc>
                        <a:spcBef>
                          <a:spcPts val="0"/>
                        </a:spcBef>
                        <a:buNone/>
                      </a:pPr>
                      <a:r>
                        <a:rPr lang="en-GB" sz="1600" b="0" dirty="0" smtClean="0">
                          <a:solidFill>
                            <a:schemeClr val="tx1"/>
                          </a:solidFill>
                        </a:rPr>
                        <a:t>8.1</a:t>
                      </a:r>
                      <a:r>
                        <a:rPr lang="en-GB" sz="1600" b="0" baseline="0" dirty="0" smtClean="0">
                          <a:solidFill>
                            <a:schemeClr val="tx1"/>
                          </a:solidFill>
                        </a:rPr>
                        <a:t> What is the universe?</a:t>
                      </a:r>
                      <a:endParaRPr lang="en-GB" sz="1600" b="0" dirty="0">
                        <a:solidFill>
                          <a:schemeClr val="tx1"/>
                        </a:solidFill>
                      </a:endParaRPr>
                    </a:p>
                  </a:txBody>
                  <a:tcPr marL="38100" marR="38100" marT="19051" marB="19051"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25783">
                <a:tc>
                  <a:txBody>
                    <a:bodyPr/>
                    <a:lstStyle/>
                    <a:p>
                      <a:pPr lvl="0" rtl="0">
                        <a:lnSpc>
                          <a:spcPct val="100000"/>
                        </a:lnSpc>
                        <a:spcBef>
                          <a:spcPts val="0"/>
                        </a:spcBef>
                        <a:buNone/>
                      </a:pPr>
                      <a:r>
                        <a:rPr lang="en-GB" sz="1600" b="0" dirty="0" smtClean="0">
                          <a:solidFill>
                            <a:schemeClr val="tx1"/>
                          </a:solidFill>
                        </a:rPr>
                        <a:t>8.2</a:t>
                      </a:r>
                      <a:r>
                        <a:rPr lang="en-GB" sz="1600" b="0" baseline="0" dirty="0" smtClean="0">
                          <a:solidFill>
                            <a:schemeClr val="tx1"/>
                          </a:solidFill>
                        </a:rPr>
                        <a:t> The solar system and orbits</a:t>
                      </a:r>
                      <a:endParaRPr lang="en-GB" sz="1600" b="0" dirty="0">
                        <a:solidFill>
                          <a:schemeClr val="tx1"/>
                        </a:solidFill>
                      </a:endParaRPr>
                    </a:p>
                  </a:txBody>
                  <a:tcPr marL="38100" marR="38100" marT="19051" marB="19051"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25783">
                <a:tc>
                  <a:txBody>
                    <a:bodyPr/>
                    <a:lstStyle/>
                    <a:p>
                      <a:pPr lvl="0" rtl="0">
                        <a:lnSpc>
                          <a:spcPct val="100000"/>
                        </a:lnSpc>
                        <a:spcBef>
                          <a:spcPts val="0"/>
                        </a:spcBef>
                        <a:buNone/>
                      </a:pPr>
                      <a:r>
                        <a:rPr lang="en-GB" sz="1600" b="0" dirty="0" smtClean="0">
                          <a:solidFill>
                            <a:schemeClr val="tx1"/>
                          </a:solidFill>
                        </a:rPr>
                        <a:t>8.3 Life cycle of a star</a:t>
                      </a:r>
                      <a:endParaRPr lang="en-GB" sz="1600" b="0" dirty="0">
                        <a:solidFill>
                          <a:schemeClr val="tx1"/>
                        </a:solidFill>
                      </a:endParaRPr>
                    </a:p>
                  </a:txBody>
                  <a:tcPr marL="38100" marR="38100" marT="19051" marB="19051"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25783">
                <a:tc>
                  <a:txBody>
                    <a:bodyPr/>
                    <a:lstStyle/>
                    <a:p>
                      <a:pPr lvl="0" rtl="0">
                        <a:lnSpc>
                          <a:spcPct val="100000"/>
                        </a:lnSpc>
                        <a:spcBef>
                          <a:spcPts val="0"/>
                        </a:spcBef>
                        <a:buNone/>
                      </a:pPr>
                      <a:r>
                        <a:rPr lang="en-GB" sz="1600" b="0" dirty="0" smtClean="0">
                          <a:solidFill>
                            <a:schemeClr val="tx1"/>
                          </a:solidFill>
                        </a:rPr>
                        <a:t>8.4 The expanding universe</a:t>
                      </a:r>
                      <a:endParaRPr lang="en-GB" sz="1600" b="0" dirty="0">
                        <a:solidFill>
                          <a:schemeClr val="tx1"/>
                        </a:solidFill>
                      </a:endParaRPr>
                    </a:p>
                  </a:txBody>
                  <a:tcPr marL="38100" marR="38100" marT="19051" marB="19051"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5783">
                <a:tc>
                  <a:txBody>
                    <a:bodyPr/>
                    <a:lstStyle/>
                    <a:p>
                      <a:pPr lvl="0" rtl="0">
                        <a:lnSpc>
                          <a:spcPct val="100000"/>
                        </a:lnSpc>
                        <a:spcBef>
                          <a:spcPts val="0"/>
                        </a:spcBef>
                        <a:buNone/>
                      </a:pPr>
                      <a:r>
                        <a:rPr lang="en-GB" sz="1600" b="0" dirty="0" smtClean="0">
                          <a:solidFill>
                            <a:schemeClr val="tx1"/>
                          </a:solidFill>
                        </a:rPr>
                        <a:t>8.5 The</a:t>
                      </a:r>
                      <a:r>
                        <a:rPr lang="en-GB" sz="1600" b="0" baseline="0" dirty="0" smtClean="0">
                          <a:solidFill>
                            <a:schemeClr val="tx1"/>
                          </a:solidFill>
                        </a:rPr>
                        <a:t> big bang theory</a:t>
                      </a:r>
                      <a:endParaRPr lang="en-GB" sz="1600" b="0" dirty="0">
                        <a:solidFill>
                          <a:schemeClr val="tx1"/>
                        </a:solidFill>
                      </a:endParaRPr>
                    </a:p>
                  </a:txBody>
                  <a:tcPr marL="38100" marR="38100" marT="19051" marB="19051"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cxnSp>
        <p:nvCxnSpPr>
          <p:cNvPr id="203" name="Shape 203"/>
          <p:cNvCxnSpPr/>
          <p:nvPr/>
        </p:nvCxnSpPr>
        <p:spPr>
          <a:xfrm>
            <a:off x="5900928" y="3204519"/>
            <a:ext cx="692800" cy="300"/>
          </a:xfrm>
          <a:prstGeom prst="straightConnector1">
            <a:avLst/>
          </a:prstGeom>
          <a:noFill/>
          <a:ln w="38100" cap="flat" cmpd="sng">
            <a:solidFill>
              <a:srgbClr val="FFFFFF"/>
            </a:solidFill>
            <a:prstDash val="solid"/>
            <a:round/>
            <a:headEnd type="none" w="lg" len="lg"/>
            <a:tailEnd type="triangle" w="lg" len="lg"/>
          </a:ln>
        </p:spPr>
      </p:cxnSp>
    </p:spTree>
    <p:extLst>
      <p:ext uri="{BB962C8B-B14F-4D97-AF65-F5344CB8AC3E}">
        <p14:creationId xmlns:p14="http://schemas.microsoft.com/office/powerpoint/2010/main" val="4027434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ifecycleofstarsscience.weebly.com/uploads/1/8/8/2/18823332/2663663_orig.jpg?3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5134"/>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785030" y="1528355"/>
            <a:ext cx="10621939" cy="4362994"/>
          </a:xfrm>
          <a:prstGeom prst="rect">
            <a:avLst/>
          </a:prstGeom>
          <a:solidFill>
            <a:srgbClr val="000000">
              <a:alpha val="50196"/>
            </a:srgbClr>
          </a:solid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smtClean="0">
                <a:solidFill>
                  <a:schemeClr val="bg1"/>
                </a:solidFill>
              </a:rPr>
              <a:t>Main sequence star</a:t>
            </a:r>
          </a:p>
          <a:p>
            <a:pPr algn="l">
              <a:buClr>
                <a:srgbClr val="000000"/>
              </a:buClr>
            </a:pPr>
            <a:endParaRPr lang="en-GB" sz="3600" b="1" dirty="0">
              <a:solidFill>
                <a:schemeClr val="bg1"/>
              </a:solidFill>
            </a:endParaRPr>
          </a:p>
          <a:p>
            <a:pPr algn="l">
              <a:buClr>
                <a:srgbClr val="000000"/>
              </a:buClr>
            </a:pPr>
            <a:r>
              <a:rPr lang="en-GB" sz="3000" dirty="0" smtClean="0">
                <a:solidFill>
                  <a:schemeClr val="bg1"/>
                </a:solidFill>
              </a:rPr>
              <a:t>This is the main part of a stars life where it is stable as the inwards pressure from gravity matches the outwards pressure created from nuclear fusion of hydrogen to helium (radiation pressure)</a:t>
            </a:r>
          </a:p>
          <a:p>
            <a:pPr algn="l">
              <a:buClr>
                <a:srgbClr val="000000"/>
              </a:buClr>
            </a:pPr>
            <a:endParaRPr lang="en-GB" sz="3000" dirty="0">
              <a:solidFill>
                <a:schemeClr val="bg1"/>
              </a:solidFill>
            </a:endParaRPr>
          </a:p>
          <a:p>
            <a:pPr algn="l">
              <a:buClr>
                <a:srgbClr val="000000"/>
              </a:buClr>
            </a:pPr>
            <a:r>
              <a:rPr lang="en-GB" sz="3000" dirty="0" smtClean="0">
                <a:solidFill>
                  <a:schemeClr val="bg1"/>
                </a:solidFill>
              </a:rPr>
              <a:t>The star will remain stable until it runs out of hydrogen for fusion</a:t>
            </a:r>
            <a:endParaRPr lang="en-GB" sz="3000" dirty="0">
              <a:solidFill>
                <a:schemeClr val="bg1"/>
              </a:solidFill>
            </a:endParaRPr>
          </a:p>
        </p:txBody>
      </p:sp>
      <p:sp>
        <p:nvSpPr>
          <p:cNvPr id="2" name="AutoShape 2" descr="The Crab Nebula in Taurus | ES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3207670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stronomers Get Best Look Yet at Surface of a Red Giant S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960"/>
            <a:ext cx="11743509" cy="817642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55576" y="-157526"/>
            <a:ext cx="11753396" cy="7262949"/>
          </a:xfrm>
          <a:prstGeom prst="rect">
            <a:avLst/>
          </a:prstGeom>
          <a:solidFill>
            <a:srgbClr val="000000">
              <a:alpha val="50196"/>
            </a:srgbClr>
          </a:solid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smtClean="0">
                <a:solidFill>
                  <a:schemeClr val="bg1"/>
                </a:solidFill>
              </a:rPr>
              <a:t>Red giants and super red giants </a:t>
            </a:r>
          </a:p>
          <a:p>
            <a:pPr algn="l">
              <a:buClr>
                <a:srgbClr val="000000"/>
              </a:buClr>
            </a:pPr>
            <a:endParaRPr lang="en-GB" sz="3600" b="1" dirty="0">
              <a:solidFill>
                <a:schemeClr val="bg1"/>
              </a:solidFill>
            </a:endParaRPr>
          </a:p>
          <a:p>
            <a:pPr algn="l">
              <a:buClr>
                <a:srgbClr val="000000"/>
              </a:buClr>
            </a:pPr>
            <a:r>
              <a:rPr lang="en-GB" sz="3000" dirty="0" smtClean="0">
                <a:solidFill>
                  <a:schemeClr val="bg1"/>
                </a:solidFill>
              </a:rPr>
              <a:t>When the star runs out of hydrogen nuclear fusion suddenly stops. Now the pressure from gravity causes the star to collapse in on itself (as there is no longer radiation pressure to balance this) </a:t>
            </a:r>
          </a:p>
          <a:p>
            <a:pPr algn="l">
              <a:buClr>
                <a:srgbClr val="000000"/>
              </a:buClr>
            </a:pPr>
            <a:r>
              <a:rPr lang="en-GB" sz="3000" dirty="0" smtClean="0">
                <a:solidFill>
                  <a:schemeClr val="bg1"/>
                </a:solidFill>
              </a:rPr>
              <a:t>The pressure and temperature at the centre of the star greatly increase meaning the star is now able to fuse helium into heavier elements up to iron. This now causes the radiation pressure to greatly increase and the star expands outwards</a:t>
            </a:r>
          </a:p>
          <a:p>
            <a:pPr algn="l">
              <a:buClr>
                <a:srgbClr val="000000"/>
              </a:buClr>
            </a:pPr>
            <a:endParaRPr lang="en-GB" sz="3000" dirty="0">
              <a:solidFill>
                <a:schemeClr val="bg1"/>
              </a:solidFill>
            </a:endParaRPr>
          </a:p>
          <a:p>
            <a:pPr algn="l">
              <a:buClr>
                <a:srgbClr val="000000"/>
              </a:buClr>
            </a:pPr>
            <a:r>
              <a:rPr lang="en-GB" sz="3000" dirty="0" smtClean="0">
                <a:solidFill>
                  <a:schemeClr val="bg1"/>
                </a:solidFill>
              </a:rPr>
              <a:t>As the star expands the outer layers cool, resulting in the cooler red colour. A super red giant is just much larger than a red giant </a:t>
            </a:r>
          </a:p>
        </p:txBody>
      </p:sp>
      <p:sp>
        <p:nvSpPr>
          <p:cNvPr id="2" name="AutoShape 2" descr="The Crab Nebula in Taurus | ES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2567193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ite dwarf stars orbiting and merging animation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9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55575" y="927464"/>
            <a:ext cx="11940630" cy="4741046"/>
          </a:xfrm>
          <a:prstGeom prst="rect">
            <a:avLst/>
          </a:prstGeom>
          <a:solidFill>
            <a:srgbClr val="000000">
              <a:alpha val="50196"/>
            </a:srgbClr>
          </a:solid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smtClean="0">
                <a:solidFill>
                  <a:schemeClr val="bg1"/>
                </a:solidFill>
              </a:rPr>
              <a:t>White and black dwarfs</a:t>
            </a:r>
          </a:p>
          <a:p>
            <a:pPr algn="l">
              <a:buClr>
                <a:srgbClr val="000000"/>
              </a:buClr>
            </a:pPr>
            <a:endParaRPr lang="en-GB" sz="3600" b="1" dirty="0" smtClean="0">
              <a:solidFill>
                <a:schemeClr val="bg1"/>
              </a:solidFill>
            </a:endParaRPr>
          </a:p>
          <a:p>
            <a:pPr algn="l">
              <a:buClr>
                <a:srgbClr val="000000"/>
              </a:buClr>
            </a:pPr>
            <a:r>
              <a:rPr lang="en-GB" sz="3000" dirty="0" smtClean="0">
                <a:solidFill>
                  <a:schemeClr val="bg1"/>
                </a:solidFill>
              </a:rPr>
              <a:t>When a star of similar size to our sun runs out of helium to fuse in the red giant stage it will become unstable and ejects its outer layers leaving behind a hot, dense core- a white dwarf</a:t>
            </a:r>
          </a:p>
          <a:p>
            <a:pPr algn="l">
              <a:buClr>
                <a:srgbClr val="000000"/>
              </a:buClr>
            </a:pPr>
            <a:endParaRPr lang="en-GB" sz="3000" dirty="0">
              <a:solidFill>
                <a:schemeClr val="bg1"/>
              </a:solidFill>
            </a:endParaRPr>
          </a:p>
          <a:p>
            <a:pPr algn="l">
              <a:buClr>
                <a:srgbClr val="000000"/>
              </a:buClr>
            </a:pPr>
            <a:r>
              <a:rPr lang="en-GB" sz="3000" dirty="0" smtClean="0">
                <a:solidFill>
                  <a:schemeClr val="bg1"/>
                </a:solidFill>
              </a:rPr>
              <a:t>Over time this white dwarf will cool down and emit less radiation eventually becoming a black dwarf when it is no longer visible </a:t>
            </a:r>
            <a:endParaRPr lang="en-GB" sz="3000" dirty="0">
              <a:solidFill>
                <a:schemeClr val="bg1"/>
              </a:solidFill>
            </a:endParaRPr>
          </a:p>
        </p:txBody>
      </p:sp>
      <p:sp>
        <p:nvSpPr>
          <p:cNvPr id="2" name="AutoShape 2" descr="The Crab Nebula in Taurus | ES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13574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zarre Supernova Defies Underst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31964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55575" y="927464"/>
            <a:ext cx="11940630" cy="4741046"/>
          </a:xfrm>
          <a:prstGeom prst="rect">
            <a:avLst/>
          </a:prstGeom>
          <a:solidFill>
            <a:srgbClr val="000000">
              <a:alpha val="50196"/>
            </a:srgbClr>
          </a:solid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smtClean="0">
                <a:solidFill>
                  <a:schemeClr val="bg1"/>
                </a:solidFill>
              </a:rPr>
              <a:t>Supernova</a:t>
            </a:r>
          </a:p>
          <a:p>
            <a:pPr algn="l">
              <a:buClr>
                <a:srgbClr val="000000"/>
              </a:buClr>
            </a:pPr>
            <a:endParaRPr lang="en-GB" sz="3600" b="1" dirty="0" smtClean="0">
              <a:solidFill>
                <a:schemeClr val="bg1"/>
              </a:solidFill>
            </a:endParaRPr>
          </a:p>
          <a:p>
            <a:pPr algn="l">
              <a:buClr>
                <a:srgbClr val="000000"/>
              </a:buClr>
            </a:pPr>
            <a:r>
              <a:rPr lang="en-GB" sz="3000" dirty="0" smtClean="0">
                <a:solidFill>
                  <a:schemeClr val="bg1"/>
                </a:solidFill>
              </a:rPr>
              <a:t>For a red giant star much larger than our sun when they run out of elements to fuse they become very unstable resulting in a supernova explosion in which elements heavier than iron are formed and ejected out into the universe </a:t>
            </a:r>
            <a:endParaRPr lang="en-GB" sz="3000" dirty="0">
              <a:solidFill>
                <a:schemeClr val="bg1"/>
              </a:solidFill>
            </a:endParaRPr>
          </a:p>
        </p:txBody>
      </p:sp>
      <p:sp>
        <p:nvSpPr>
          <p:cNvPr id="2" name="AutoShape 2" descr="The Crab Nebula in Taurus | ES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073436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asically no part of this is f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55575" y="927464"/>
            <a:ext cx="11940630" cy="4741046"/>
          </a:xfrm>
          <a:prstGeom prst="rect">
            <a:avLst/>
          </a:prstGeom>
          <a:solidFill>
            <a:srgbClr val="000000">
              <a:alpha val="50196"/>
            </a:srgbClr>
          </a:solid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smtClean="0">
                <a:solidFill>
                  <a:schemeClr val="bg1"/>
                </a:solidFill>
              </a:rPr>
              <a:t>Neutron star</a:t>
            </a:r>
          </a:p>
          <a:p>
            <a:pPr algn="l">
              <a:buClr>
                <a:srgbClr val="000000"/>
              </a:buClr>
            </a:pPr>
            <a:endParaRPr lang="en-GB" sz="3600" b="1" dirty="0" smtClean="0">
              <a:solidFill>
                <a:schemeClr val="bg1"/>
              </a:solidFill>
            </a:endParaRPr>
          </a:p>
          <a:p>
            <a:pPr algn="l">
              <a:buClr>
                <a:srgbClr val="000000"/>
              </a:buClr>
            </a:pPr>
            <a:r>
              <a:rPr lang="en-GB" sz="3000" dirty="0" smtClean="0">
                <a:solidFill>
                  <a:schemeClr val="bg1"/>
                </a:solidFill>
              </a:rPr>
              <a:t>Following on from a supernova explosion a very dense core will be left behind. This star is so dense and therefore under such great pressure that the atoms themselves are forced together.</a:t>
            </a:r>
            <a:endParaRPr lang="en-GB" sz="3000" dirty="0">
              <a:solidFill>
                <a:schemeClr val="bg1"/>
              </a:solidFill>
            </a:endParaRPr>
          </a:p>
        </p:txBody>
      </p:sp>
      <p:sp>
        <p:nvSpPr>
          <p:cNvPr id="2" name="AutoShape 2" descr="The Crab Nebula in Taurus | ES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001780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5575" y="927464"/>
            <a:ext cx="11940630" cy="4741046"/>
          </a:xfrm>
          <a:prstGeom prst="rect">
            <a:avLst/>
          </a:prstGeom>
          <a:solidFill>
            <a:srgbClr val="000000">
              <a:alpha val="50196"/>
            </a:srgbClr>
          </a:solid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smtClean="0">
                <a:solidFill>
                  <a:schemeClr val="bg1"/>
                </a:solidFill>
              </a:rPr>
              <a:t>A black hole</a:t>
            </a:r>
          </a:p>
          <a:p>
            <a:pPr algn="l">
              <a:buClr>
                <a:srgbClr val="000000"/>
              </a:buClr>
            </a:pPr>
            <a:endParaRPr lang="en-GB" sz="3600" b="1" dirty="0" smtClean="0">
              <a:solidFill>
                <a:schemeClr val="bg1"/>
              </a:solidFill>
            </a:endParaRPr>
          </a:p>
          <a:p>
            <a:pPr algn="l">
              <a:buClr>
                <a:srgbClr val="000000"/>
              </a:buClr>
            </a:pPr>
            <a:r>
              <a:rPr lang="en-GB" sz="3000" dirty="0" smtClean="0">
                <a:solidFill>
                  <a:schemeClr val="bg1"/>
                </a:solidFill>
              </a:rPr>
              <a:t>Following on from a supernova explosion if a star has enough mass the core left behind can become a black hole. In this case the core is so dense that the pressure it exerts upon itself because of its own gravity causes the atoms within it to be pressed and combined together. At this point the star becomes a black hole. A star with so much gravity that light can not escape, hence </a:t>
            </a:r>
            <a:r>
              <a:rPr lang="en-GB" sz="3000" dirty="0">
                <a:solidFill>
                  <a:schemeClr val="bg1"/>
                </a:solidFill>
              </a:rPr>
              <a:t>the name. A black hole </a:t>
            </a:r>
            <a:r>
              <a:rPr lang="en-GB" sz="3000" dirty="0" smtClean="0">
                <a:solidFill>
                  <a:schemeClr val="bg1"/>
                </a:solidFill>
              </a:rPr>
              <a:t>with the </a:t>
            </a:r>
            <a:r>
              <a:rPr lang="en-GB" sz="3000" dirty="0">
                <a:solidFill>
                  <a:schemeClr val="bg1"/>
                </a:solidFill>
              </a:rPr>
              <a:t>mass of Earth would be just a little under 1 cm in </a:t>
            </a:r>
            <a:r>
              <a:rPr lang="en-GB" sz="3000" dirty="0" smtClean="0">
                <a:solidFill>
                  <a:schemeClr val="bg1"/>
                </a:solidFill>
              </a:rPr>
              <a:t>radius!</a:t>
            </a:r>
            <a:endParaRPr lang="en-GB" sz="3000" dirty="0">
              <a:solidFill>
                <a:schemeClr val="bg1"/>
              </a:solidFill>
            </a:endParaRPr>
          </a:p>
        </p:txBody>
      </p:sp>
      <p:sp>
        <p:nvSpPr>
          <p:cNvPr id="2" name="AutoShape 2" descr="The Crab Nebula in Taurus | ES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6577379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1" y="4563506"/>
            <a:ext cx="11986556" cy="1659161"/>
          </a:xfrm>
          <a:prstGeom prst="rect">
            <a:avLst/>
          </a:prstGeom>
          <a:noFill/>
          <a:ln>
            <a:noFill/>
          </a:ln>
        </p:spPr>
        <p:txBody>
          <a:bodyPr lIns="121900" tIns="60933" rIns="121900" bIns="60933" anchor="ctr" anchorCtr="0">
            <a:noAutofit/>
          </a:bodyPr>
          <a:lstStyle/>
          <a:p>
            <a:pPr algn="l">
              <a:buClr>
                <a:schemeClr val="lt1"/>
              </a:buClr>
              <a:buSzPct val="25000"/>
            </a:pPr>
            <a:r>
              <a:rPr lang="en-GB" sz="2933" dirty="0">
                <a:solidFill>
                  <a:schemeClr val="lt1"/>
                </a:solidFill>
              </a:rPr>
              <a:t/>
            </a:r>
            <a:br>
              <a:rPr lang="en-GB" sz="2933" dirty="0">
                <a:solidFill>
                  <a:schemeClr val="lt1"/>
                </a:solidFill>
              </a:rPr>
            </a:br>
            <a:r>
              <a:rPr lang="en-GB" sz="2933" dirty="0">
                <a:solidFill>
                  <a:schemeClr val="lt1"/>
                </a:solidFill>
              </a:rPr>
              <a:t>Doppler effect- apparent change in frequency and wavelength of any wave due to relative motion between wave source and observer</a:t>
            </a:r>
            <a:br>
              <a:rPr lang="en-GB" sz="2933" dirty="0">
                <a:solidFill>
                  <a:schemeClr val="lt1"/>
                </a:solidFill>
              </a:rPr>
            </a:br>
            <a:r>
              <a:rPr lang="en-GB" sz="2933" dirty="0">
                <a:solidFill>
                  <a:schemeClr val="lt1"/>
                </a:solidFill>
              </a:rPr>
              <a:t>Moving away = smaller frequency/elongated wavelength</a:t>
            </a:r>
            <a:br>
              <a:rPr lang="en-GB" sz="2933" dirty="0">
                <a:solidFill>
                  <a:schemeClr val="lt1"/>
                </a:solidFill>
              </a:rPr>
            </a:br>
            <a:r>
              <a:rPr lang="en-GB" sz="2933" dirty="0">
                <a:solidFill>
                  <a:schemeClr val="lt1"/>
                </a:solidFill>
              </a:rPr>
              <a:t>Moving towards = higher frequency/shortened wavelength</a:t>
            </a:r>
            <a:br>
              <a:rPr lang="en-GB" sz="2933" dirty="0">
                <a:solidFill>
                  <a:schemeClr val="lt1"/>
                </a:solidFill>
              </a:rPr>
            </a:br>
            <a:r>
              <a:rPr lang="en-GB" sz="2933" dirty="0">
                <a:solidFill>
                  <a:schemeClr val="lt1"/>
                </a:solidFill>
              </a:rPr>
              <a:t/>
            </a:r>
            <a:br>
              <a:rPr lang="en-GB" sz="2933" dirty="0">
                <a:solidFill>
                  <a:schemeClr val="lt1"/>
                </a:solidFill>
              </a:rPr>
            </a:br>
            <a:r>
              <a:rPr lang="en-GB" sz="2933" dirty="0">
                <a:solidFill>
                  <a:schemeClr val="lt1"/>
                </a:solidFill>
              </a:rPr>
              <a:t>Galaxies appear red shifted (small frequency/longer wavelength) suggesting that they are moving away from us</a:t>
            </a:r>
            <a:br>
              <a:rPr lang="en-GB" sz="2933" dirty="0">
                <a:solidFill>
                  <a:schemeClr val="lt1"/>
                </a:solidFill>
              </a:rPr>
            </a:br>
            <a:r>
              <a:rPr lang="en-GB" sz="2933" dirty="0">
                <a:solidFill>
                  <a:schemeClr val="lt1"/>
                </a:solidFill>
              </a:rPr>
              <a:t/>
            </a:r>
            <a:br>
              <a:rPr lang="en-GB" sz="2933" dirty="0">
                <a:solidFill>
                  <a:schemeClr val="lt1"/>
                </a:solidFill>
              </a:rPr>
            </a:br>
            <a:endParaRPr lang="en-GB" sz="2933" dirty="0">
              <a:solidFill>
                <a:schemeClr val="lt1"/>
              </a:solidFill>
            </a:endParaRPr>
          </a:p>
        </p:txBody>
      </p:sp>
      <p:pic>
        <p:nvPicPr>
          <p:cNvPr id="2" name="Picture 1"/>
          <p:cNvPicPr>
            <a:picLocks noChangeAspect="1"/>
          </p:cNvPicPr>
          <p:nvPr/>
        </p:nvPicPr>
        <p:blipFill>
          <a:blip r:embed="rId3"/>
          <a:stretch>
            <a:fillRect/>
          </a:stretch>
        </p:blipFill>
        <p:spPr>
          <a:xfrm>
            <a:off x="5645833" y="944904"/>
            <a:ext cx="4804453" cy="2533104"/>
          </a:xfrm>
          <a:prstGeom prst="rect">
            <a:avLst/>
          </a:prstGeom>
        </p:spPr>
      </p:pic>
      <p:pic>
        <p:nvPicPr>
          <p:cNvPr id="3" name="Picture 2"/>
          <p:cNvPicPr>
            <a:picLocks noChangeAspect="1"/>
          </p:cNvPicPr>
          <p:nvPr/>
        </p:nvPicPr>
        <p:blipFill>
          <a:blip r:embed="rId4"/>
          <a:stretch>
            <a:fillRect/>
          </a:stretch>
        </p:blipFill>
        <p:spPr>
          <a:xfrm>
            <a:off x="1641115" y="1035556"/>
            <a:ext cx="1991129" cy="2442453"/>
          </a:xfrm>
          <a:prstGeom prst="rect">
            <a:avLst/>
          </a:prstGeom>
        </p:spPr>
      </p:pic>
      <p:sp>
        <p:nvSpPr>
          <p:cNvPr id="6" name="Title 1"/>
          <p:cNvSpPr txBox="1">
            <a:spLocks/>
          </p:cNvSpPr>
          <p:nvPr/>
        </p:nvSpPr>
        <p:spPr>
          <a:xfrm>
            <a:off x="167981" y="217781"/>
            <a:ext cx="8623321" cy="817775"/>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smtClean="0">
                <a:solidFill>
                  <a:schemeClr val="bg1"/>
                </a:solidFill>
              </a:rPr>
              <a:t>The expanding universe- red shift </a:t>
            </a:r>
            <a:endParaRPr lang="en-GB" sz="3600" b="1" dirty="0">
              <a:solidFill>
                <a:schemeClr val="bg1"/>
              </a:solidFill>
            </a:endParaRPr>
          </a:p>
        </p:txBody>
      </p:sp>
    </p:spTree>
    <p:extLst>
      <p:ext uri="{BB962C8B-B14F-4D97-AF65-F5344CB8AC3E}">
        <p14:creationId xmlns:p14="http://schemas.microsoft.com/office/powerpoint/2010/main" val="19235534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8670" y="0"/>
            <a:ext cx="8945217" cy="6858000"/>
          </a:xfrm>
          <a:prstGeom prst="rect">
            <a:avLst/>
          </a:prstGeom>
        </p:spPr>
      </p:pic>
      <p:sp>
        <p:nvSpPr>
          <p:cNvPr id="6" name="Shape 294"/>
          <p:cNvSpPr txBox="1">
            <a:spLocks noGrp="1"/>
          </p:cNvSpPr>
          <p:nvPr>
            <p:ph type="title"/>
          </p:nvPr>
        </p:nvSpPr>
        <p:spPr>
          <a:xfrm>
            <a:off x="215827" y="4747688"/>
            <a:ext cx="11770727" cy="1953280"/>
          </a:xfrm>
          <a:prstGeom prst="rect">
            <a:avLst/>
          </a:prstGeom>
          <a:solidFill>
            <a:srgbClr val="000000">
              <a:alpha val="50000"/>
            </a:srgbClr>
          </a:solidFill>
          <a:ln>
            <a:noFill/>
          </a:ln>
        </p:spPr>
        <p:txBody>
          <a:bodyPr lIns="121900" tIns="60933" rIns="121900" bIns="60933" anchor="ctr" anchorCtr="0">
            <a:noAutofit/>
          </a:bodyPr>
          <a:lstStyle/>
          <a:p>
            <a:pPr>
              <a:buClr>
                <a:schemeClr val="lt1"/>
              </a:buClr>
              <a:buSzPct val="25000"/>
            </a:pPr>
            <a:r>
              <a:rPr lang="en-GB" sz="3200" dirty="0">
                <a:solidFill>
                  <a:schemeClr val="lt1"/>
                </a:solidFill>
              </a:rPr>
              <a:t>Hubble confirmed with measurements that galaxies further away from us are moving more quickly away from us (are more red shifted). </a:t>
            </a:r>
            <a:br>
              <a:rPr lang="en-GB" sz="3200" dirty="0">
                <a:solidFill>
                  <a:schemeClr val="lt1"/>
                </a:solidFill>
              </a:rPr>
            </a:br>
            <a:r>
              <a:rPr lang="en-GB" sz="3200" dirty="0">
                <a:solidFill>
                  <a:schemeClr val="lt1"/>
                </a:solidFill>
              </a:rPr>
              <a:t>This means the universe is expanding</a:t>
            </a:r>
          </a:p>
        </p:txBody>
      </p:sp>
      <p:sp>
        <p:nvSpPr>
          <p:cNvPr id="7" name="Title 1"/>
          <p:cNvSpPr txBox="1">
            <a:spLocks/>
          </p:cNvSpPr>
          <p:nvPr/>
        </p:nvSpPr>
        <p:spPr>
          <a:xfrm>
            <a:off x="167981" y="217781"/>
            <a:ext cx="8623321" cy="817775"/>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smtClean="0">
                <a:solidFill>
                  <a:schemeClr val="bg1"/>
                </a:solidFill>
              </a:rPr>
              <a:t>The expanding universe- red shift </a:t>
            </a:r>
            <a:endParaRPr lang="en-GB" sz="3600" b="1" dirty="0">
              <a:solidFill>
                <a:schemeClr val="bg1"/>
              </a:solidFill>
            </a:endParaRPr>
          </a:p>
        </p:txBody>
      </p:sp>
    </p:spTree>
    <p:extLst>
      <p:ext uri="{BB962C8B-B14F-4D97-AF65-F5344CB8AC3E}">
        <p14:creationId xmlns:p14="http://schemas.microsoft.com/office/powerpoint/2010/main" val="2542328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3" name="Shape 313" descr="02"/>
          <p:cNvPicPr preferRelativeResize="0"/>
          <p:nvPr/>
        </p:nvPicPr>
        <p:blipFill rotWithShape="1">
          <a:blip r:embed="rId3">
            <a:alphaModFix/>
          </a:blip>
          <a:srcRect/>
          <a:stretch/>
        </p:blipFill>
        <p:spPr>
          <a:xfrm>
            <a:off x="8503919" y="464431"/>
            <a:ext cx="3579223" cy="3323795"/>
          </a:xfrm>
          <a:prstGeom prst="rect">
            <a:avLst/>
          </a:prstGeom>
          <a:noFill/>
          <a:ln>
            <a:noFill/>
          </a:ln>
        </p:spPr>
      </p:pic>
      <p:sp>
        <p:nvSpPr>
          <p:cNvPr id="314" name="Shape 314"/>
          <p:cNvSpPr txBox="1"/>
          <p:nvPr/>
        </p:nvSpPr>
        <p:spPr>
          <a:xfrm>
            <a:off x="63293" y="2070852"/>
            <a:ext cx="8323061" cy="1826169"/>
          </a:xfrm>
          <a:prstGeom prst="rect">
            <a:avLst/>
          </a:prstGeom>
          <a:solidFill>
            <a:schemeClr val="lt1">
              <a:alpha val="76862"/>
            </a:schemeClr>
          </a:solidFill>
          <a:ln>
            <a:noFill/>
          </a:ln>
        </p:spPr>
        <p:txBody>
          <a:bodyPr lIns="121900" tIns="60933" rIns="121900" bIns="60933" anchor="t" anchorCtr="0">
            <a:noAutofit/>
          </a:bodyPr>
          <a:lstStyle/>
          <a:p>
            <a:pPr>
              <a:lnSpc>
                <a:spcPct val="80000"/>
              </a:lnSpc>
              <a:buClr>
                <a:srgbClr val="000000"/>
              </a:buClr>
              <a:buSzPct val="25000"/>
              <a:buFont typeface="Arial"/>
              <a:buNone/>
            </a:pPr>
            <a:r>
              <a:rPr lang="en-GB" sz="2400" dirty="0" smtClean="0">
                <a:latin typeface="Comic Sans MS"/>
                <a:ea typeface="Comic Sans MS"/>
                <a:cs typeface="Comic Sans MS"/>
                <a:sym typeface="Comic Sans MS"/>
              </a:rPr>
              <a:t>Hubble plotted the speed at which a galaxy is moving away from the redshift against the distance away . The </a:t>
            </a:r>
            <a:r>
              <a:rPr lang="en-GB" sz="2400" dirty="0">
                <a:latin typeface="Comic Sans MS"/>
                <a:ea typeface="Comic Sans MS"/>
                <a:cs typeface="Comic Sans MS"/>
                <a:sym typeface="Comic Sans MS"/>
              </a:rPr>
              <a:t>speed of the recession of a galaxy is directly proportional to its distance from the Earth</a:t>
            </a:r>
            <a:r>
              <a:rPr lang="en-GB" sz="2400" dirty="0" smtClean="0">
                <a:latin typeface="Comic Sans MS"/>
                <a:ea typeface="Comic Sans MS"/>
                <a:cs typeface="Comic Sans MS"/>
                <a:sym typeface="Comic Sans MS"/>
              </a:rPr>
              <a:t>. If we know distance and speed we can work out time (the age of the universe). </a:t>
            </a:r>
            <a:endParaRPr lang="en-GB" sz="2400" dirty="0">
              <a:latin typeface="Comic Sans MS"/>
              <a:ea typeface="Comic Sans MS"/>
              <a:cs typeface="Comic Sans MS"/>
              <a:sym typeface="Comic Sans MS"/>
            </a:endParaRPr>
          </a:p>
        </p:txBody>
      </p:sp>
      <p:sp>
        <p:nvSpPr>
          <p:cNvPr id="315" name="Shape 315"/>
          <p:cNvSpPr txBox="1"/>
          <p:nvPr/>
        </p:nvSpPr>
        <p:spPr>
          <a:xfrm>
            <a:off x="63293" y="3936211"/>
            <a:ext cx="4822216" cy="859200"/>
          </a:xfrm>
          <a:prstGeom prst="rect">
            <a:avLst/>
          </a:prstGeom>
          <a:blipFill rotWithShape="1">
            <a:blip r:embed="rId4">
              <a:alphaModFix/>
            </a:blip>
            <a:stretch>
              <a:fillRect/>
            </a:stretch>
          </a:blipFill>
          <a:ln>
            <a:noFill/>
          </a:ln>
        </p:spPr>
        <p:txBody>
          <a:bodyPr lIns="121900" tIns="60933" rIns="121900" bIns="60933" anchor="t" anchorCtr="0">
            <a:noAutofit/>
          </a:bodyPr>
          <a:lstStyle/>
          <a:p>
            <a:pPr>
              <a:buSzPct val="25000"/>
            </a:pPr>
            <a:r>
              <a:rPr lang="en-GB" sz="2400">
                <a:latin typeface="Comic Sans MS"/>
                <a:ea typeface="Comic Sans MS"/>
                <a:cs typeface="Comic Sans MS"/>
                <a:sym typeface="Comic Sans MS"/>
              </a:rPr>
              <a:t> </a:t>
            </a:r>
          </a:p>
        </p:txBody>
      </p:sp>
      <p:sp>
        <p:nvSpPr>
          <p:cNvPr id="9" name="Shape 332"/>
          <p:cNvSpPr txBox="1"/>
          <p:nvPr/>
        </p:nvSpPr>
        <p:spPr>
          <a:xfrm>
            <a:off x="4990011" y="3923148"/>
            <a:ext cx="7199967" cy="872263"/>
          </a:xfrm>
          <a:prstGeom prst="rect">
            <a:avLst/>
          </a:prstGeom>
          <a:blipFill rotWithShape="1">
            <a:blip r:embed="rId5">
              <a:alphaModFix/>
            </a:blip>
            <a:stretch>
              <a:fillRect/>
            </a:stretch>
          </a:blipFill>
          <a:ln>
            <a:noFill/>
          </a:ln>
        </p:spPr>
        <p:txBody>
          <a:bodyPr lIns="121900" tIns="60933" rIns="121900" bIns="60933" anchor="t" anchorCtr="0">
            <a:noAutofit/>
          </a:bodyPr>
          <a:lstStyle/>
          <a:p>
            <a:pPr>
              <a:buSzPct val="25000"/>
            </a:pPr>
            <a:r>
              <a:rPr lang="en-GB" sz="2400">
                <a:latin typeface="Comic Sans MS"/>
                <a:ea typeface="Comic Sans MS"/>
                <a:cs typeface="Comic Sans MS"/>
                <a:sym typeface="Comic Sans MS"/>
              </a:rPr>
              <a:t> </a:t>
            </a:r>
          </a:p>
        </p:txBody>
      </p:sp>
      <p:sp>
        <p:nvSpPr>
          <p:cNvPr id="10" name="Shape 314"/>
          <p:cNvSpPr txBox="1"/>
          <p:nvPr/>
        </p:nvSpPr>
        <p:spPr>
          <a:xfrm>
            <a:off x="17692" y="5866476"/>
            <a:ext cx="12172286" cy="873307"/>
          </a:xfrm>
          <a:prstGeom prst="rect">
            <a:avLst/>
          </a:prstGeom>
          <a:solidFill>
            <a:schemeClr val="lt1">
              <a:alpha val="76862"/>
            </a:schemeClr>
          </a:solidFill>
          <a:ln>
            <a:noFill/>
          </a:ln>
        </p:spPr>
        <p:txBody>
          <a:bodyPr lIns="121900" tIns="60933" rIns="121900" bIns="60933" anchor="t" anchorCtr="0">
            <a:noAutofit/>
          </a:bodyPr>
          <a:lstStyle/>
          <a:p>
            <a:pPr algn="ctr">
              <a:lnSpc>
                <a:spcPct val="80000"/>
              </a:lnSpc>
              <a:buClr>
                <a:srgbClr val="000000"/>
              </a:buClr>
              <a:buSzPct val="25000"/>
              <a:buFont typeface="Arial"/>
              <a:buNone/>
            </a:pPr>
            <a:r>
              <a:rPr lang="en-GB" sz="3067" dirty="0">
                <a:latin typeface="Comic Sans MS"/>
                <a:ea typeface="Comic Sans MS"/>
                <a:cs typeface="Comic Sans MS"/>
                <a:sym typeface="Comic Sans MS"/>
              </a:rPr>
              <a:t>The universe </a:t>
            </a:r>
            <a:r>
              <a:rPr lang="en-GB" sz="3067" dirty="0" smtClean="0">
                <a:latin typeface="Comic Sans MS"/>
                <a:ea typeface="Comic Sans MS"/>
                <a:cs typeface="Comic Sans MS"/>
                <a:sym typeface="Comic Sans MS"/>
              </a:rPr>
              <a:t>thus started </a:t>
            </a:r>
            <a:r>
              <a:rPr lang="en-GB" sz="3067" dirty="0">
                <a:latin typeface="Comic Sans MS"/>
                <a:ea typeface="Comic Sans MS"/>
                <a:cs typeface="Comic Sans MS"/>
                <a:sym typeface="Comic Sans MS"/>
              </a:rPr>
              <a:t>from a very hot, very dense singularity which rapidly expanded and cooled. This is the big bang theory</a:t>
            </a:r>
          </a:p>
        </p:txBody>
      </p:sp>
      <p:sp>
        <p:nvSpPr>
          <p:cNvPr id="11" name="Title 1"/>
          <p:cNvSpPr txBox="1">
            <a:spLocks/>
          </p:cNvSpPr>
          <p:nvPr/>
        </p:nvSpPr>
        <p:spPr>
          <a:xfrm>
            <a:off x="167981" y="0"/>
            <a:ext cx="8623321" cy="817775"/>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smtClean="0">
                <a:solidFill>
                  <a:schemeClr val="bg1"/>
                </a:solidFill>
              </a:rPr>
              <a:t>The big bang theory- Hubble’s law</a:t>
            </a:r>
            <a:endParaRPr lang="en-GB" sz="3600" b="1" dirty="0">
              <a:solidFill>
                <a:schemeClr val="bg1"/>
              </a:solidFill>
            </a:endParaRPr>
          </a:p>
        </p:txBody>
      </p:sp>
      <p:sp>
        <p:nvSpPr>
          <p:cNvPr id="8" name="Shape 314"/>
          <p:cNvSpPr txBox="1"/>
          <p:nvPr/>
        </p:nvSpPr>
        <p:spPr>
          <a:xfrm>
            <a:off x="63293" y="741006"/>
            <a:ext cx="8323061" cy="1303719"/>
          </a:xfrm>
          <a:prstGeom prst="rect">
            <a:avLst/>
          </a:prstGeom>
          <a:solidFill>
            <a:schemeClr val="lt1">
              <a:alpha val="76862"/>
            </a:schemeClr>
          </a:solidFill>
          <a:ln>
            <a:noFill/>
          </a:ln>
        </p:spPr>
        <p:txBody>
          <a:bodyPr lIns="121900" tIns="60933" rIns="121900" bIns="60933" anchor="t" anchorCtr="0">
            <a:noAutofit/>
          </a:bodyPr>
          <a:lstStyle/>
          <a:p>
            <a:pPr>
              <a:lnSpc>
                <a:spcPct val="80000"/>
              </a:lnSpc>
              <a:buClr>
                <a:srgbClr val="000000"/>
              </a:buClr>
              <a:buSzPct val="25000"/>
              <a:buFont typeface="Arial"/>
              <a:buNone/>
            </a:pPr>
            <a:r>
              <a:rPr lang="en-GB" sz="2400" dirty="0" smtClean="0">
                <a:latin typeface="Comic Sans MS"/>
                <a:ea typeface="Comic Sans MS"/>
                <a:cs typeface="Comic Sans MS"/>
                <a:sym typeface="Comic Sans MS"/>
              </a:rPr>
              <a:t>If galaxies are now all moving away from us they must have once been closer together, and if we go back long enough they must have all been together, as a “singularity”</a:t>
            </a:r>
            <a:endParaRPr lang="en-GB" sz="2400" dirty="0">
              <a:latin typeface="Comic Sans MS"/>
              <a:ea typeface="Comic Sans MS"/>
              <a:cs typeface="Comic Sans MS"/>
              <a:sym typeface="Comic Sans MS"/>
            </a:endParaRPr>
          </a:p>
        </p:txBody>
      </p:sp>
      <p:sp>
        <p:nvSpPr>
          <p:cNvPr id="12" name="Shape 314"/>
          <p:cNvSpPr txBox="1"/>
          <p:nvPr/>
        </p:nvSpPr>
        <p:spPr>
          <a:xfrm>
            <a:off x="63293" y="4884374"/>
            <a:ext cx="12019849" cy="873307"/>
          </a:xfrm>
          <a:prstGeom prst="rect">
            <a:avLst/>
          </a:prstGeom>
          <a:solidFill>
            <a:schemeClr val="tx1">
              <a:alpha val="76862"/>
            </a:schemeClr>
          </a:solidFill>
          <a:ln>
            <a:noFill/>
          </a:ln>
        </p:spPr>
        <p:txBody>
          <a:bodyPr lIns="121900" tIns="60933" rIns="121900" bIns="60933" anchor="t" anchorCtr="0">
            <a:noAutofit/>
          </a:bodyPr>
          <a:lstStyle/>
          <a:p>
            <a:pPr algn="ctr">
              <a:lnSpc>
                <a:spcPct val="80000"/>
              </a:lnSpc>
              <a:buClr>
                <a:srgbClr val="000000"/>
              </a:buClr>
              <a:buSzPct val="25000"/>
              <a:buFont typeface="Arial"/>
              <a:buNone/>
            </a:pPr>
            <a:r>
              <a:rPr lang="en-GB" sz="3067" dirty="0" smtClean="0">
                <a:solidFill>
                  <a:schemeClr val="bg1"/>
                </a:solidFill>
                <a:latin typeface="Comic Sans MS"/>
                <a:ea typeface="Comic Sans MS"/>
                <a:cs typeface="Comic Sans MS"/>
                <a:sym typeface="Comic Sans MS"/>
              </a:rPr>
              <a:t>Time = 1 ÷ 2.3 x 10</a:t>
            </a:r>
            <a:r>
              <a:rPr lang="en-GB" sz="3067" baseline="30000" dirty="0" smtClean="0">
                <a:solidFill>
                  <a:schemeClr val="bg1"/>
                </a:solidFill>
                <a:latin typeface="Comic Sans MS"/>
                <a:ea typeface="Comic Sans MS"/>
                <a:cs typeface="Comic Sans MS"/>
                <a:sym typeface="Comic Sans MS"/>
              </a:rPr>
              <a:t>-18</a:t>
            </a:r>
            <a:r>
              <a:rPr lang="en-GB" sz="3067" dirty="0" smtClean="0">
                <a:solidFill>
                  <a:schemeClr val="bg1"/>
                </a:solidFill>
                <a:latin typeface="Comic Sans MS"/>
                <a:ea typeface="Comic Sans MS"/>
                <a:cs typeface="Comic Sans MS"/>
                <a:sym typeface="Comic Sans MS"/>
              </a:rPr>
              <a:t> = 4.35 x 10</a:t>
            </a:r>
            <a:r>
              <a:rPr lang="en-GB" sz="3067" baseline="30000" dirty="0" smtClean="0">
                <a:solidFill>
                  <a:schemeClr val="bg1"/>
                </a:solidFill>
                <a:latin typeface="Comic Sans MS"/>
                <a:ea typeface="Comic Sans MS"/>
                <a:cs typeface="Comic Sans MS"/>
                <a:sym typeface="Comic Sans MS"/>
              </a:rPr>
              <a:t>17</a:t>
            </a:r>
            <a:r>
              <a:rPr lang="en-GB" sz="3067" dirty="0" smtClean="0">
                <a:solidFill>
                  <a:schemeClr val="bg1"/>
                </a:solidFill>
                <a:latin typeface="Comic Sans MS"/>
                <a:ea typeface="Comic Sans MS"/>
                <a:cs typeface="Comic Sans MS"/>
                <a:sym typeface="Comic Sans MS"/>
              </a:rPr>
              <a:t> s  = 1.38 x 10</a:t>
            </a:r>
            <a:r>
              <a:rPr lang="en-GB" sz="3067" baseline="30000" dirty="0" smtClean="0">
                <a:solidFill>
                  <a:schemeClr val="bg1"/>
                </a:solidFill>
                <a:latin typeface="Comic Sans MS"/>
                <a:ea typeface="Comic Sans MS"/>
                <a:cs typeface="Comic Sans MS"/>
                <a:sym typeface="Comic Sans MS"/>
              </a:rPr>
              <a:t>10</a:t>
            </a:r>
            <a:r>
              <a:rPr lang="en-GB" sz="3067" dirty="0" smtClean="0">
                <a:solidFill>
                  <a:schemeClr val="bg1"/>
                </a:solidFill>
                <a:latin typeface="Comic Sans MS"/>
                <a:ea typeface="Comic Sans MS"/>
                <a:cs typeface="Comic Sans MS"/>
                <a:sym typeface="Comic Sans MS"/>
              </a:rPr>
              <a:t> years </a:t>
            </a:r>
          </a:p>
          <a:p>
            <a:pPr algn="ctr">
              <a:lnSpc>
                <a:spcPct val="80000"/>
              </a:lnSpc>
              <a:buClr>
                <a:srgbClr val="000000"/>
              </a:buClr>
              <a:buSzPct val="25000"/>
              <a:buFont typeface="Arial"/>
              <a:buNone/>
            </a:pPr>
            <a:r>
              <a:rPr lang="en-GB" sz="3067" dirty="0" smtClean="0">
                <a:solidFill>
                  <a:schemeClr val="bg1"/>
                </a:solidFill>
                <a:latin typeface="Comic Sans MS"/>
                <a:ea typeface="Comic Sans MS"/>
                <a:cs typeface="Comic Sans MS"/>
                <a:sym typeface="Comic Sans MS"/>
              </a:rPr>
              <a:t>or about 14 billion years </a:t>
            </a:r>
            <a:endParaRPr lang="en-GB" sz="3067" dirty="0">
              <a:solidFill>
                <a:schemeClr val="bg1"/>
              </a:solidFill>
              <a:latin typeface="Comic Sans MS"/>
              <a:ea typeface="Comic Sans MS"/>
              <a:cs typeface="Comic Sans MS"/>
              <a:sym typeface="Comic Sans MS"/>
            </a:endParaRPr>
          </a:p>
        </p:txBody>
      </p:sp>
    </p:spTree>
    <p:extLst>
      <p:ext uri="{BB962C8B-B14F-4D97-AF65-F5344CB8AC3E}">
        <p14:creationId xmlns:p14="http://schemas.microsoft.com/office/powerpoint/2010/main" val="36159636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676009" y="3090795"/>
            <a:ext cx="10972800" cy="868959"/>
          </a:xfrm>
          <a:prstGeom prst="rect">
            <a:avLst/>
          </a:prstGeom>
          <a:noFill/>
          <a:ln>
            <a:noFill/>
          </a:ln>
        </p:spPr>
        <p:txBody>
          <a:bodyPr lIns="121900" tIns="60933" rIns="121900" bIns="60933" anchor="ctr" anchorCtr="0">
            <a:noAutofit/>
          </a:bodyPr>
          <a:lstStyle/>
          <a:p>
            <a:pPr>
              <a:buClr>
                <a:schemeClr val="lt1"/>
              </a:buClr>
              <a:buSzPct val="25000"/>
            </a:pPr>
            <a:r>
              <a:rPr lang="en-GB" dirty="0">
                <a:solidFill>
                  <a:schemeClr val="lt1"/>
                </a:solidFill>
              </a:rPr>
              <a:t>Hubble’s Law doesn’t actually work</a:t>
            </a:r>
            <a:r>
              <a:rPr lang="mr-IN" dirty="0">
                <a:solidFill>
                  <a:schemeClr val="lt1"/>
                </a:solidFill>
              </a:rPr>
              <a:t>…</a:t>
            </a:r>
            <a:r>
              <a:rPr lang="en-GB" dirty="0">
                <a:solidFill>
                  <a:schemeClr val="lt1"/>
                </a:solidFill>
              </a:rPr>
              <a:t/>
            </a:r>
            <a:br>
              <a:rPr lang="en-GB" dirty="0">
                <a:solidFill>
                  <a:schemeClr val="lt1"/>
                </a:solidFill>
              </a:rPr>
            </a:br>
            <a:r>
              <a:rPr lang="en-GB" dirty="0">
                <a:solidFill>
                  <a:schemeClr val="lt1"/>
                </a:solidFill>
              </a:rPr>
              <a:t/>
            </a:r>
            <a:br>
              <a:rPr lang="en-GB" dirty="0">
                <a:solidFill>
                  <a:schemeClr val="lt1"/>
                </a:solidFill>
              </a:rPr>
            </a:br>
            <a:r>
              <a:rPr lang="en-GB" dirty="0" smtClean="0">
                <a:solidFill>
                  <a:schemeClr val="lt1"/>
                </a:solidFill>
              </a:rPr>
              <a:t>The expansion of the universe is actually accelerating</a:t>
            </a:r>
            <a:endParaRPr lang="en-GB" dirty="0">
              <a:solidFill>
                <a:schemeClr val="lt1"/>
              </a:solidFill>
            </a:endParaRPr>
          </a:p>
        </p:txBody>
      </p:sp>
      <p:sp>
        <p:nvSpPr>
          <p:cNvPr id="4" name="Title 1"/>
          <p:cNvSpPr txBox="1">
            <a:spLocks/>
          </p:cNvSpPr>
          <p:nvPr/>
        </p:nvSpPr>
        <p:spPr>
          <a:xfrm>
            <a:off x="167981" y="217781"/>
            <a:ext cx="8623321" cy="817775"/>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smtClean="0">
                <a:solidFill>
                  <a:schemeClr val="bg1"/>
                </a:solidFill>
              </a:rPr>
              <a:t>The big bang theory- Hubble’s law</a:t>
            </a:r>
            <a:endParaRPr lang="en-GB" sz="3600" b="1" dirty="0">
              <a:solidFill>
                <a:schemeClr val="bg1"/>
              </a:solidFill>
            </a:endParaRPr>
          </a:p>
        </p:txBody>
      </p:sp>
    </p:spTree>
    <p:extLst>
      <p:ext uri="{BB962C8B-B14F-4D97-AF65-F5344CB8AC3E}">
        <p14:creationId xmlns:p14="http://schemas.microsoft.com/office/powerpoint/2010/main" val="2010759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12192000" cy="6853188"/>
          </a:xfrm>
          <a:prstGeom prst="rect">
            <a:avLst/>
          </a:prstGeom>
        </p:spPr>
      </p:pic>
      <p:sp>
        <p:nvSpPr>
          <p:cNvPr id="4" name="Shape 506"/>
          <p:cNvSpPr txBox="1">
            <a:spLocks noGrp="1"/>
          </p:cNvSpPr>
          <p:nvPr>
            <p:ph type="title"/>
          </p:nvPr>
        </p:nvSpPr>
        <p:spPr>
          <a:xfrm>
            <a:off x="579245" y="1379125"/>
            <a:ext cx="10972800" cy="3523425"/>
          </a:xfrm>
          <a:prstGeom prst="rect">
            <a:avLst/>
          </a:prstGeom>
          <a:solidFill>
            <a:schemeClr val="tx1">
              <a:alpha val="50000"/>
            </a:schemeClr>
          </a:solidFill>
          <a:ln>
            <a:noFill/>
          </a:ln>
        </p:spPr>
        <p:txBody>
          <a:bodyPr lIns="121900" tIns="60933" rIns="121900" bIns="60933" anchor="ctr" anchorCtr="0">
            <a:noAutofit/>
          </a:bodyPr>
          <a:lstStyle/>
          <a:p>
            <a:pPr>
              <a:buClr>
                <a:schemeClr val="lt1"/>
              </a:buClr>
              <a:buSzPct val="25000"/>
            </a:pPr>
            <a:r>
              <a:rPr lang="en-GB" sz="4800" dirty="0">
                <a:solidFill>
                  <a:schemeClr val="lt1"/>
                </a:solidFill>
              </a:rPr>
              <a:t>How would you define “the universe”?</a:t>
            </a:r>
            <a:br>
              <a:rPr lang="en-GB" sz="4800" dirty="0">
                <a:solidFill>
                  <a:schemeClr val="lt1"/>
                </a:solidFill>
              </a:rPr>
            </a:br>
            <a:r>
              <a:rPr lang="en-GB" sz="4800" dirty="0">
                <a:solidFill>
                  <a:schemeClr val="lt1"/>
                </a:solidFill>
              </a:rPr>
              <a:t/>
            </a:r>
            <a:br>
              <a:rPr lang="en-GB" sz="4800" dirty="0">
                <a:solidFill>
                  <a:schemeClr val="lt1"/>
                </a:solidFill>
              </a:rPr>
            </a:br>
            <a:r>
              <a:rPr lang="en-GB" sz="4800" dirty="0">
                <a:solidFill>
                  <a:schemeClr val="lt1"/>
                </a:solidFill>
              </a:rPr>
              <a:t>The universe is everything- all energy and all matter</a:t>
            </a:r>
          </a:p>
        </p:txBody>
      </p:sp>
      <p:sp>
        <p:nvSpPr>
          <p:cNvPr id="6" name="Shape 312"/>
          <p:cNvSpPr txBox="1">
            <a:spLocks/>
          </p:cNvSpPr>
          <p:nvPr/>
        </p:nvSpPr>
        <p:spPr>
          <a:xfrm>
            <a:off x="609599" y="369335"/>
            <a:ext cx="8534401" cy="868959"/>
          </a:xfrm>
          <a:prstGeom prst="rect">
            <a:avLst/>
          </a:prstGeom>
          <a:noFill/>
          <a:ln>
            <a:noFill/>
          </a:ln>
        </p:spPr>
        <p:txBody>
          <a:bodyPr lIns="121900" tIns="60933" rIns="121900" bIns="60933"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pPr algn="l">
              <a:buClr>
                <a:schemeClr val="lt1"/>
              </a:buClr>
              <a:buSzPct val="25000"/>
            </a:pPr>
            <a:r>
              <a:rPr lang="en-GB" sz="4400" dirty="0" smtClean="0">
                <a:solidFill>
                  <a:schemeClr val="lt1"/>
                </a:solidFill>
              </a:rPr>
              <a:t>What is the Universe?</a:t>
            </a:r>
            <a:endParaRPr lang="en-GB" sz="4400" dirty="0">
              <a:solidFill>
                <a:schemeClr val="lt1"/>
              </a:solidFill>
            </a:endParaRPr>
          </a:p>
        </p:txBody>
      </p:sp>
    </p:spTree>
    <p:extLst>
      <p:ext uri="{BB962C8B-B14F-4D97-AF65-F5344CB8AC3E}">
        <p14:creationId xmlns:p14="http://schemas.microsoft.com/office/powerpoint/2010/main" val="41598742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1" name="Shape 281"/>
          <p:cNvSpPr txBox="1">
            <a:spLocks noGrp="1"/>
          </p:cNvSpPr>
          <p:nvPr>
            <p:ph type="body" idx="1"/>
          </p:nvPr>
        </p:nvSpPr>
        <p:spPr>
          <a:xfrm>
            <a:off x="6359033" y="1865775"/>
            <a:ext cx="5832800" cy="4048200"/>
          </a:xfrm>
          <a:prstGeom prst="rect">
            <a:avLst/>
          </a:prstGeom>
          <a:noFill/>
          <a:ln>
            <a:noFill/>
          </a:ln>
        </p:spPr>
        <p:txBody>
          <a:bodyPr lIns="121900" tIns="60933" rIns="121900" bIns="60933" anchor="t" anchorCtr="0">
            <a:noAutofit/>
          </a:bodyPr>
          <a:lstStyle/>
          <a:p>
            <a:pPr marL="0" indent="0">
              <a:lnSpc>
                <a:spcPct val="80000"/>
              </a:lnSpc>
              <a:spcBef>
                <a:spcPts val="661"/>
              </a:spcBef>
              <a:buClr>
                <a:schemeClr val="lt1"/>
              </a:buClr>
              <a:buSzPct val="25000"/>
              <a:buNone/>
            </a:pPr>
            <a:r>
              <a:rPr lang="en-GB" sz="2933">
                <a:solidFill>
                  <a:srgbClr val="FFFFFF"/>
                </a:solidFill>
              </a:rPr>
              <a:t>In the 1990s it was observed that galaxies were accelerating away.</a:t>
            </a:r>
          </a:p>
          <a:p>
            <a:pPr marL="0" indent="0">
              <a:lnSpc>
                <a:spcPct val="80000"/>
              </a:lnSpc>
              <a:spcBef>
                <a:spcPts val="661"/>
              </a:spcBef>
              <a:buClr>
                <a:schemeClr val="lt1"/>
              </a:buClr>
              <a:buSzPct val="25000"/>
              <a:buNone/>
            </a:pPr>
            <a:endParaRPr sz="2933">
              <a:solidFill>
                <a:srgbClr val="FFFFFF"/>
              </a:solidFill>
            </a:endParaRPr>
          </a:p>
          <a:p>
            <a:pPr marL="0" indent="0">
              <a:lnSpc>
                <a:spcPct val="80000"/>
              </a:lnSpc>
              <a:spcBef>
                <a:spcPts val="661"/>
              </a:spcBef>
              <a:buClr>
                <a:schemeClr val="lt1"/>
              </a:buClr>
              <a:buSzPct val="25000"/>
              <a:buNone/>
            </a:pPr>
            <a:r>
              <a:rPr lang="en-GB" sz="2933">
                <a:solidFill>
                  <a:srgbClr val="FFFFFF"/>
                </a:solidFill>
              </a:rPr>
              <a:t>This means a repulsive force must be driving this acceleration.</a:t>
            </a:r>
          </a:p>
          <a:p>
            <a:pPr marL="0" indent="0">
              <a:lnSpc>
                <a:spcPct val="80000"/>
              </a:lnSpc>
              <a:spcBef>
                <a:spcPts val="661"/>
              </a:spcBef>
              <a:buClr>
                <a:schemeClr val="lt1"/>
              </a:buClr>
              <a:buSzPct val="25000"/>
              <a:buNone/>
            </a:pPr>
            <a:endParaRPr sz="2933">
              <a:solidFill>
                <a:srgbClr val="FFFFFF"/>
              </a:solidFill>
            </a:endParaRPr>
          </a:p>
          <a:p>
            <a:pPr marL="0" indent="0">
              <a:lnSpc>
                <a:spcPct val="80000"/>
              </a:lnSpc>
              <a:spcBef>
                <a:spcPts val="661"/>
              </a:spcBef>
              <a:buClr>
                <a:schemeClr val="lt1"/>
              </a:buClr>
              <a:buSzPct val="25000"/>
              <a:buNone/>
            </a:pPr>
            <a:r>
              <a:rPr lang="en-GB" sz="2933">
                <a:solidFill>
                  <a:srgbClr val="FFFFFF"/>
                </a:solidFill>
              </a:rPr>
              <a:t>Dark energy is the name given to the unknown material that has this repulsive property</a:t>
            </a:r>
          </a:p>
          <a:p>
            <a:pPr marL="0" indent="0">
              <a:lnSpc>
                <a:spcPct val="80000"/>
              </a:lnSpc>
              <a:spcBef>
                <a:spcPts val="661"/>
              </a:spcBef>
              <a:buClr>
                <a:schemeClr val="lt1"/>
              </a:buClr>
              <a:buSzPct val="25000"/>
              <a:buNone/>
            </a:pPr>
            <a:r>
              <a:rPr lang="en-GB" sz="2933"/>
              <a:t> </a:t>
            </a:r>
          </a:p>
        </p:txBody>
      </p:sp>
      <p:pic>
        <p:nvPicPr>
          <p:cNvPr id="283" name="Shape 283"/>
          <p:cNvPicPr preferRelativeResize="0"/>
          <p:nvPr/>
        </p:nvPicPr>
        <p:blipFill>
          <a:blip r:embed="rId3">
            <a:alphaModFix/>
          </a:blip>
          <a:stretch>
            <a:fillRect/>
          </a:stretch>
        </p:blipFill>
        <p:spPr>
          <a:xfrm>
            <a:off x="633908" y="1535909"/>
            <a:ext cx="5334000" cy="4707932"/>
          </a:xfrm>
          <a:prstGeom prst="rect">
            <a:avLst/>
          </a:prstGeom>
          <a:noFill/>
          <a:ln>
            <a:noFill/>
          </a:ln>
        </p:spPr>
      </p:pic>
      <p:sp>
        <p:nvSpPr>
          <p:cNvPr id="7" name="Title 1"/>
          <p:cNvSpPr txBox="1">
            <a:spLocks/>
          </p:cNvSpPr>
          <p:nvPr/>
        </p:nvSpPr>
        <p:spPr>
          <a:xfrm>
            <a:off x="167981" y="217781"/>
            <a:ext cx="11849848" cy="817775"/>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smtClean="0">
                <a:solidFill>
                  <a:schemeClr val="bg1"/>
                </a:solidFill>
              </a:rPr>
              <a:t>The big bang theory-dark matter and dark energy</a:t>
            </a:r>
            <a:endParaRPr lang="en-GB" sz="3600" b="1" dirty="0">
              <a:solidFill>
                <a:schemeClr val="bg1"/>
              </a:solidFill>
            </a:endParaRPr>
          </a:p>
        </p:txBody>
      </p:sp>
    </p:spTree>
    <p:extLst>
      <p:ext uri="{BB962C8B-B14F-4D97-AF65-F5344CB8AC3E}">
        <p14:creationId xmlns:p14="http://schemas.microsoft.com/office/powerpoint/2010/main" val="18693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xEl>
                                              <p:pRg st="0" end="0"/>
                                            </p:txEl>
                                          </p:spTgt>
                                        </p:tgtEl>
                                        <p:attrNameLst>
                                          <p:attrName>style.visibility</p:attrName>
                                        </p:attrNameLst>
                                      </p:cBhvr>
                                      <p:to>
                                        <p:strVal val="visible"/>
                                      </p:to>
                                    </p:set>
                                    <p:animEffect transition="in" filter="fade">
                                      <p:cBhvr>
                                        <p:cTn id="7" dur="1000"/>
                                        <p:tgtEl>
                                          <p:spTgt spid="2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1">
                                            <p:txEl>
                                              <p:pRg st="2" end="2"/>
                                            </p:txEl>
                                          </p:spTgt>
                                        </p:tgtEl>
                                        <p:attrNameLst>
                                          <p:attrName>style.visibility</p:attrName>
                                        </p:attrNameLst>
                                      </p:cBhvr>
                                      <p:to>
                                        <p:strVal val="visible"/>
                                      </p:to>
                                    </p:set>
                                    <p:animEffect transition="in" filter="fade">
                                      <p:cBhvr>
                                        <p:cTn id="12" dur="1000"/>
                                        <p:tgtEl>
                                          <p:spTgt spid="28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1">
                                            <p:txEl>
                                              <p:pRg st="4" end="4"/>
                                            </p:txEl>
                                          </p:spTgt>
                                        </p:tgtEl>
                                        <p:attrNameLst>
                                          <p:attrName>style.visibility</p:attrName>
                                        </p:attrNameLst>
                                      </p:cBhvr>
                                      <p:to>
                                        <p:strVal val="visible"/>
                                      </p:to>
                                    </p:set>
                                    <p:animEffect transition="in" filter="fade">
                                      <p:cBhvr>
                                        <p:cTn id="17" dur="1000"/>
                                        <p:tgtEl>
                                          <p:spTgt spid="28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xEl>
                                              <p:pRg st="5" end="5"/>
                                            </p:txEl>
                                          </p:spTgt>
                                        </p:tgtEl>
                                        <p:attrNameLst>
                                          <p:attrName>style.visibility</p:attrName>
                                        </p:attrNameLst>
                                      </p:cBhvr>
                                      <p:to>
                                        <p:strVal val="visible"/>
                                      </p:to>
                                    </p:set>
                                    <p:animEffect transition="in" filter="fade">
                                      <p:cBhvr>
                                        <p:cTn id="22" dur="1000"/>
                                        <p:tgtEl>
                                          <p:spTgt spid="28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20489" y="369335"/>
            <a:ext cx="6274031" cy="6274031"/>
          </a:xfrm>
          <a:prstGeom prst="rect">
            <a:avLst/>
          </a:prstGeom>
        </p:spPr>
      </p:pic>
      <p:sp>
        <p:nvSpPr>
          <p:cNvPr id="6" name="Shape 312"/>
          <p:cNvSpPr txBox="1">
            <a:spLocks/>
          </p:cNvSpPr>
          <p:nvPr/>
        </p:nvSpPr>
        <p:spPr>
          <a:xfrm>
            <a:off x="609599" y="369335"/>
            <a:ext cx="8534401" cy="868959"/>
          </a:xfrm>
          <a:prstGeom prst="rect">
            <a:avLst/>
          </a:prstGeom>
          <a:noFill/>
          <a:ln>
            <a:noFill/>
          </a:ln>
        </p:spPr>
        <p:txBody>
          <a:bodyPr lIns="121900" tIns="60933" rIns="121900" bIns="60933"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5867" b="0" i="0" u="none" strike="noStrike" cap="none">
                <a:solidFill>
                  <a:schemeClr val="dk1"/>
                </a:solidFill>
                <a:latin typeface="Comic Sans MS"/>
                <a:ea typeface="Comic Sans MS"/>
                <a:cs typeface="Comic Sans MS"/>
                <a:sym typeface="Comic Sans MS"/>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pPr algn="l">
              <a:buClr>
                <a:schemeClr val="lt1"/>
              </a:buClr>
              <a:buSzPct val="25000"/>
            </a:pPr>
            <a:r>
              <a:rPr lang="en-GB" sz="4400" dirty="0" smtClean="0">
                <a:solidFill>
                  <a:schemeClr val="lt1"/>
                </a:solidFill>
              </a:rPr>
              <a:t>What is the Universe?</a:t>
            </a:r>
            <a:endParaRPr lang="en-GB" sz="4400" dirty="0">
              <a:solidFill>
                <a:schemeClr val="lt1"/>
              </a:solidFill>
            </a:endParaRPr>
          </a:p>
        </p:txBody>
      </p:sp>
    </p:spTree>
    <p:extLst>
      <p:ext uri="{BB962C8B-B14F-4D97-AF65-F5344CB8AC3E}">
        <p14:creationId xmlns:p14="http://schemas.microsoft.com/office/powerpoint/2010/main" val="2763283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200070" y="3137189"/>
            <a:ext cx="3733439" cy="817775"/>
          </a:xfrm>
          <a:prstGeom prst="rect">
            <a:avLst/>
          </a:prstGeom>
          <a:noFill/>
          <a:ln>
            <a:solidFill>
              <a:srgbClr val="FFFFFF"/>
            </a:solid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200" b="1" dirty="0">
                <a:solidFill>
                  <a:srgbClr val="FFFFFF"/>
                </a:solidFill>
              </a:rPr>
              <a:t>Our solar system</a:t>
            </a:r>
          </a:p>
        </p:txBody>
      </p:sp>
      <p:cxnSp>
        <p:nvCxnSpPr>
          <p:cNvPr id="3" name="Straight Arrow Connector 2"/>
          <p:cNvCxnSpPr/>
          <p:nvPr/>
        </p:nvCxnSpPr>
        <p:spPr>
          <a:xfrm flipH="1" flipV="1">
            <a:off x="3079931" y="2540271"/>
            <a:ext cx="1120136" cy="59691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stretch>
            <a:fillRect/>
          </a:stretch>
        </p:blipFill>
        <p:spPr>
          <a:xfrm>
            <a:off x="200541" y="773762"/>
            <a:ext cx="2879393" cy="2257961"/>
          </a:xfrm>
          <a:prstGeom prst="rect">
            <a:avLst/>
          </a:prstGeom>
        </p:spPr>
      </p:pic>
      <p:sp>
        <p:nvSpPr>
          <p:cNvPr id="7" name="Title 1"/>
          <p:cNvSpPr txBox="1">
            <a:spLocks/>
          </p:cNvSpPr>
          <p:nvPr/>
        </p:nvSpPr>
        <p:spPr>
          <a:xfrm>
            <a:off x="200541" y="2919743"/>
            <a:ext cx="2645844" cy="817775"/>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2933" dirty="0">
                <a:solidFill>
                  <a:srgbClr val="FFFFFF"/>
                </a:solidFill>
              </a:rPr>
              <a:t>The 8 planets</a:t>
            </a:r>
          </a:p>
        </p:txBody>
      </p:sp>
      <p:sp>
        <p:nvSpPr>
          <p:cNvPr id="8" name="Title 1"/>
          <p:cNvSpPr txBox="1">
            <a:spLocks/>
          </p:cNvSpPr>
          <p:nvPr/>
        </p:nvSpPr>
        <p:spPr>
          <a:xfrm>
            <a:off x="273522" y="5911402"/>
            <a:ext cx="2937781" cy="817775"/>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2933" dirty="0">
                <a:solidFill>
                  <a:srgbClr val="FFFFFF"/>
                </a:solidFill>
              </a:rPr>
              <a:t>Dwarf planets</a:t>
            </a:r>
          </a:p>
        </p:txBody>
      </p:sp>
      <p:cxnSp>
        <p:nvCxnSpPr>
          <p:cNvPr id="11" name="Straight Arrow Connector 10"/>
          <p:cNvCxnSpPr/>
          <p:nvPr/>
        </p:nvCxnSpPr>
        <p:spPr>
          <a:xfrm flipH="1">
            <a:off x="3401062" y="3954964"/>
            <a:ext cx="799005" cy="60000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3"/>
          <a:stretch>
            <a:fillRect/>
          </a:stretch>
        </p:blipFill>
        <p:spPr>
          <a:xfrm>
            <a:off x="156750" y="4220142"/>
            <a:ext cx="3054556" cy="1691260"/>
          </a:xfrm>
          <a:prstGeom prst="rect">
            <a:avLst/>
          </a:prstGeom>
        </p:spPr>
      </p:pic>
      <p:cxnSp>
        <p:nvCxnSpPr>
          <p:cNvPr id="15" name="Straight Arrow Connector 14"/>
          <p:cNvCxnSpPr/>
          <p:nvPr/>
        </p:nvCxnSpPr>
        <p:spPr>
          <a:xfrm>
            <a:off x="7823903" y="3954964"/>
            <a:ext cx="700647" cy="80320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7823903" y="2540273"/>
            <a:ext cx="903847" cy="59691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1" name="Title 1"/>
          <p:cNvSpPr txBox="1">
            <a:spLocks/>
          </p:cNvSpPr>
          <p:nvPr/>
        </p:nvSpPr>
        <p:spPr>
          <a:xfrm>
            <a:off x="8884497" y="2563139"/>
            <a:ext cx="3420631" cy="817775"/>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2933" dirty="0">
                <a:solidFill>
                  <a:srgbClr val="FFFFFF"/>
                </a:solidFill>
              </a:rPr>
              <a:t>Natural satellites</a:t>
            </a:r>
          </a:p>
        </p:txBody>
      </p:sp>
      <p:sp>
        <p:nvSpPr>
          <p:cNvPr id="22" name="Title 1"/>
          <p:cNvSpPr txBox="1">
            <a:spLocks/>
          </p:cNvSpPr>
          <p:nvPr/>
        </p:nvSpPr>
        <p:spPr>
          <a:xfrm>
            <a:off x="8334792" y="3925921"/>
            <a:ext cx="3828017" cy="817775"/>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2933" dirty="0">
                <a:solidFill>
                  <a:srgbClr val="FFFFFF"/>
                </a:solidFill>
              </a:rPr>
              <a:t>Artificial satellites</a:t>
            </a:r>
          </a:p>
        </p:txBody>
      </p:sp>
      <p:pic>
        <p:nvPicPr>
          <p:cNvPr id="23" name="Picture 22"/>
          <p:cNvPicPr>
            <a:picLocks noChangeAspect="1"/>
          </p:cNvPicPr>
          <p:nvPr/>
        </p:nvPicPr>
        <p:blipFill>
          <a:blip r:embed="rId4"/>
          <a:stretch>
            <a:fillRect/>
          </a:stretch>
        </p:blipFill>
        <p:spPr>
          <a:xfrm>
            <a:off x="9613345" y="656969"/>
            <a:ext cx="2121513" cy="2116209"/>
          </a:xfrm>
          <a:prstGeom prst="rect">
            <a:avLst/>
          </a:prstGeom>
        </p:spPr>
      </p:pic>
      <p:pic>
        <p:nvPicPr>
          <p:cNvPr id="24" name="Picture 23"/>
          <p:cNvPicPr>
            <a:picLocks noChangeAspect="1"/>
          </p:cNvPicPr>
          <p:nvPr/>
        </p:nvPicPr>
        <p:blipFill>
          <a:blip r:embed="rId5"/>
          <a:stretch>
            <a:fillRect/>
          </a:stretch>
        </p:blipFill>
        <p:spPr>
          <a:xfrm>
            <a:off x="8771542" y="4758167"/>
            <a:ext cx="2822935" cy="1881956"/>
          </a:xfrm>
          <a:prstGeom prst="rect">
            <a:avLst/>
          </a:prstGeom>
        </p:spPr>
      </p:pic>
      <p:pic>
        <p:nvPicPr>
          <p:cNvPr id="4" name="Picture 3"/>
          <p:cNvPicPr>
            <a:picLocks noChangeAspect="1"/>
          </p:cNvPicPr>
          <p:nvPr/>
        </p:nvPicPr>
        <p:blipFill>
          <a:blip r:embed="rId6"/>
          <a:stretch>
            <a:fillRect/>
          </a:stretch>
        </p:blipFill>
        <p:spPr>
          <a:xfrm>
            <a:off x="4972897" y="4743695"/>
            <a:ext cx="2448511" cy="1632340"/>
          </a:xfrm>
          <a:prstGeom prst="rect">
            <a:avLst/>
          </a:prstGeom>
        </p:spPr>
      </p:pic>
      <p:pic>
        <p:nvPicPr>
          <p:cNvPr id="12" name="Picture 11"/>
          <p:cNvPicPr>
            <a:picLocks noChangeAspect="1"/>
          </p:cNvPicPr>
          <p:nvPr/>
        </p:nvPicPr>
        <p:blipFill>
          <a:blip r:embed="rId7"/>
          <a:stretch>
            <a:fillRect/>
          </a:stretch>
        </p:blipFill>
        <p:spPr>
          <a:xfrm>
            <a:off x="5164667" y="656967"/>
            <a:ext cx="1778000" cy="1778000"/>
          </a:xfrm>
          <a:prstGeom prst="rect">
            <a:avLst/>
          </a:prstGeom>
        </p:spPr>
      </p:pic>
      <p:sp>
        <p:nvSpPr>
          <p:cNvPr id="20" name="Title 1"/>
          <p:cNvSpPr txBox="1">
            <a:spLocks/>
          </p:cNvSpPr>
          <p:nvPr/>
        </p:nvSpPr>
        <p:spPr>
          <a:xfrm>
            <a:off x="5266267" y="2041352"/>
            <a:ext cx="1783507" cy="794637"/>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2933" dirty="0">
                <a:solidFill>
                  <a:srgbClr val="FFFFFF"/>
                </a:solidFill>
              </a:rPr>
              <a:t>The sun</a:t>
            </a:r>
          </a:p>
        </p:txBody>
      </p:sp>
      <p:sp>
        <p:nvSpPr>
          <p:cNvPr id="25" name="Title 1"/>
          <p:cNvSpPr txBox="1">
            <a:spLocks/>
          </p:cNvSpPr>
          <p:nvPr/>
        </p:nvSpPr>
        <p:spPr>
          <a:xfrm>
            <a:off x="5164667" y="6150287"/>
            <a:ext cx="2037507" cy="794637"/>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2933" dirty="0">
                <a:solidFill>
                  <a:srgbClr val="FFFFFF"/>
                </a:solidFill>
              </a:rPr>
              <a:t>Asteroids</a:t>
            </a:r>
          </a:p>
        </p:txBody>
      </p:sp>
      <p:cxnSp>
        <p:nvCxnSpPr>
          <p:cNvPr id="26" name="Straight Arrow Connector 25"/>
          <p:cNvCxnSpPr/>
          <p:nvPr/>
        </p:nvCxnSpPr>
        <p:spPr>
          <a:xfrm>
            <a:off x="6078616" y="3954964"/>
            <a:ext cx="0" cy="78873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6112483" y="2647807"/>
            <a:ext cx="0" cy="46858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04613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549" y="1151019"/>
            <a:ext cx="6311244" cy="4949149"/>
          </a:xfrm>
          <a:prstGeom prst="rect">
            <a:avLst/>
          </a:prstGeom>
        </p:spPr>
      </p:pic>
      <p:pic>
        <p:nvPicPr>
          <p:cNvPr id="3" name="Picture 2"/>
          <p:cNvPicPr>
            <a:picLocks noChangeAspect="1"/>
          </p:cNvPicPr>
          <p:nvPr/>
        </p:nvPicPr>
        <p:blipFill>
          <a:blip r:embed="rId3"/>
          <a:stretch>
            <a:fillRect/>
          </a:stretch>
        </p:blipFill>
        <p:spPr>
          <a:xfrm>
            <a:off x="7009131" y="1169269"/>
            <a:ext cx="4930899" cy="4930899"/>
          </a:xfrm>
          <a:prstGeom prst="rect">
            <a:avLst/>
          </a:prstGeom>
        </p:spPr>
      </p:pic>
      <p:sp>
        <p:nvSpPr>
          <p:cNvPr id="5" name="Title 1"/>
          <p:cNvSpPr txBox="1">
            <a:spLocks/>
          </p:cNvSpPr>
          <p:nvPr/>
        </p:nvSpPr>
        <p:spPr>
          <a:xfrm>
            <a:off x="285549" y="309222"/>
            <a:ext cx="7800360" cy="817775"/>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a:solidFill>
                  <a:srgbClr val="FFFFFF"/>
                </a:solidFill>
              </a:rPr>
              <a:t>Our solar </a:t>
            </a:r>
            <a:r>
              <a:rPr lang="en-GB" sz="3600" b="1" dirty="0" smtClean="0">
                <a:solidFill>
                  <a:srgbClr val="FFFFFF"/>
                </a:solidFill>
              </a:rPr>
              <a:t>system – the planets</a:t>
            </a:r>
            <a:endParaRPr lang="en-GB" sz="3600" b="1" dirty="0">
              <a:solidFill>
                <a:srgbClr val="FFFFFF"/>
              </a:solidFill>
            </a:endParaRPr>
          </a:p>
        </p:txBody>
      </p:sp>
    </p:spTree>
    <p:extLst>
      <p:ext uri="{BB962C8B-B14F-4D97-AF65-F5344CB8AC3E}">
        <p14:creationId xmlns:p14="http://schemas.microsoft.com/office/powerpoint/2010/main" val="24563083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5909"/>
          <a:stretch/>
        </p:blipFill>
        <p:spPr>
          <a:xfrm>
            <a:off x="710398" y="-18465"/>
            <a:ext cx="10910805" cy="6876465"/>
          </a:xfrm>
          <a:prstGeom prst="rect">
            <a:avLst/>
          </a:prstGeom>
        </p:spPr>
      </p:pic>
      <p:sp>
        <p:nvSpPr>
          <p:cNvPr id="5" name="Title 1"/>
          <p:cNvSpPr txBox="1">
            <a:spLocks/>
          </p:cNvSpPr>
          <p:nvPr/>
        </p:nvSpPr>
        <p:spPr>
          <a:xfrm>
            <a:off x="285549" y="-99666"/>
            <a:ext cx="7800360" cy="817775"/>
          </a:xfrm>
          <a:prstGeom prst="rect">
            <a:avLst/>
          </a:prstGeom>
          <a:noFill/>
          <a:ln>
            <a:noFill/>
          </a:ln>
        </p:spPr>
        <p:txBody>
          <a:bodyPr lIns="121900" tIns="121900" rIns="121900" bIns="121900"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Clr>
                <a:srgbClr val="000000"/>
              </a:buClr>
            </a:pPr>
            <a:r>
              <a:rPr lang="en-GB" sz="3600" b="1" dirty="0">
                <a:solidFill>
                  <a:srgbClr val="FFFFFF"/>
                </a:solidFill>
              </a:rPr>
              <a:t>Our solar </a:t>
            </a:r>
            <a:r>
              <a:rPr lang="en-GB" sz="3600" b="1" dirty="0" smtClean="0">
                <a:solidFill>
                  <a:srgbClr val="FFFFFF"/>
                </a:solidFill>
              </a:rPr>
              <a:t>system – the planets</a:t>
            </a:r>
            <a:endParaRPr lang="en-GB" sz="3600" b="1" dirty="0">
              <a:solidFill>
                <a:srgbClr val="FFFFFF"/>
              </a:solidFill>
            </a:endParaRPr>
          </a:p>
        </p:txBody>
      </p:sp>
    </p:spTree>
    <p:extLst>
      <p:ext uri="{BB962C8B-B14F-4D97-AF65-F5344CB8AC3E}">
        <p14:creationId xmlns:p14="http://schemas.microsoft.com/office/powerpoint/2010/main" val="1858099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Shape 601" descr="Mercury.jpg"/>
          <p:cNvPicPr preferRelativeResize="0"/>
          <p:nvPr/>
        </p:nvPicPr>
        <p:blipFill rotWithShape="1">
          <a:blip r:embed="rId3">
            <a:alphaModFix/>
          </a:blip>
          <a:srcRect/>
          <a:stretch/>
        </p:blipFill>
        <p:spPr>
          <a:xfrm>
            <a:off x="1236639" y="354379"/>
            <a:ext cx="9121200" cy="6399300"/>
          </a:xfrm>
          <a:prstGeom prst="rect">
            <a:avLst/>
          </a:prstGeom>
          <a:noFill/>
          <a:ln>
            <a:noFill/>
          </a:ln>
        </p:spPr>
      </p:pic>
      <p:sp>
        <p:nvSpPr>
          <p:cNvPr id="602" name="Shape 602"/>
          <p:cNvSpPr txBox="1">
            <a:spLocks noGrp="1"/>
          </p:cNvSpPr>
          <p:nvPr>
            <p:ph type="title"/>
          </p:nvPr>
        </p:nvSpPr>
        <p:spPr>
          <a:xfrm>
            <a:off x="7971398" y="1704315"/>
            <a:ext cx="4241369" cy="1138200"/>
          </a:xfrm>
          <a:prstGeom prst="rect">
            <a:avLst/>
          </a:prstGeom>
          <a:noFill/>
          <a:ln>
            <a:noFill/>
          </a:ln>
        </p:spPr>
        <p:txBody>
          <a:bodyPr lIns="121900" tIns="60933" rIns="121900" bIns="60933" anchor="ctr" anchorCtr="0">
            <a:noAutofit/>
          </a:bodyPr>
          <a:lstStyle/>
          <a:p>
            <a:pPr>
              <a:buClr>
                <a:schemeClr val="lt1"/>
              </a:buClr>
              <a:buSzPct val="25000"/>
            </a:pPr>
            <a:r>
              <a:rPr lang="en-GB" sz="6400" b="1" dirty="0">
                <a:solidFill>
                  <a:schemeClr val="lt1"/>
                </a:solidFill>
              </a:rPr>
              <a:t>MERCURY</a:t>
            </a:r>
            <a:r>
              <a:rPr lang="en-GB" sz="6667" b="1" dirty="0">
                <a:solidFill>
                  <a:schemeClr val="lt1"/>
                </a:solidFill>
              </a:rPr>
              <a:t/>
            </a:r>
            <a:br>
              <a:rPr lang="en-GB" sz="6667" b="1" dirty="0">
                <a:solidFill>
                  <a:schemeClr val="lt1"/>
                </a:solidFill>
              </a:rPr>
            </a:br>
            <a:r>
              <a:rPr lang="en-GB" dirty="0" smtClean="0">
                <a:solidFill>
                  <a:schemeClr val="lt1"/>
                </a:solidFill>
              </a:rPr>
              <a:t>Inner rocky planet</a:t>
            </a:r>
            <a:endParaRPr lang="en-GB" dirty="0">
              <a:solidFill>
                <a:schemeClr val="lt1"/>
              </a:solidFill>
            </a:endParaRPr>
          </a:p>
        </p:txBody>
      </p:sp>
      <p:sp>
        <p:nvSpPr>
          <p:cNvPr id="603" name="Shape 603"/>
          <p:cNvSpPr txBox="1">
            <a:spLocks noGrp="1"/>
          </p:cNvSpPr>
          <p:nvPr>
            <p:ph type="body" idx="1"/>
          </p:nvPr>
        </p:nvSpPr>
        <p:spPr>
          <a:xfrm>
            <a:off x="82603" y="342395"/>
            <a:ext cx="7971397" cy="3149432"/>
          </a:xfrm>
          <a:prstGeom prst="rect">
            <a:avLst/>
          </a:prstGeom>
          <a:solidFill>
            <a:srgbClr val="FFFFFF"/>
          </a:solidFill>
          <a:ln>
            <a:noFill/>
          </a:ln>
        </p:spPr>
        <p:txBody>
          <a:bodyPr lIns="121900" tIns="60933" rIns="121900" bIns="60933" anchor="t" anchorCtr="0">
            <a:noAutofit/>
          </a:bodyPr>
          <a:lstStyle/>
          <a:p>
            <a:pPr marL="0" indent="0">
              <a:lnSpc>
                <a:spcPct val="90000"/>
              </a:lnSpc>
              <a:spcBef>
                <a:spcPts val="0"/>
              </a:spcBef>
              <a:buSzPct val="25000"/>
              <a:buNone/>
            </a:pPr>
            <a:r>
              <a:rPr lang="en-GB" sz="3200" dirty="0"/>
              <a:t>Mass Compared to the Earth: </a:t>
            </a:r>
            <a:r>
              <a:rPr lang="en-GB" sz="3200" dirty="0">
                <a:solidFill>
                  <a:srgbClr val="0000FF"/>
                </a:solidFill>
              </a:rPr>
              <a:t>5%</a:t>
            </a:r>
          </a:p>
          <a:p>
            <a:pPr marL="0" indent="0">
              <a:lnSpc>
                <a:spcPct val="90000"/>
              </a:lnSpc>
              <a:spcBef>
                <a:spcPts val="640"/>
              </a:spcBef>
              <a:buSzPct val="25000"/>
              <a:buNone/>
            </a:pPr>
            <a:r>
              <a:rPr lang="en-GB" sz="3200" dirty="0"/>
              <a:t>Diameter (km): </a:t>
            </a:r>
            <a:r>
              <a:rPr lang="en-GB" sz="3200" dirty="0">
                <a:solidFill>
                  <a:srgbClr val="0000FF"/>
                </a:solidFill>
              </a:rPr>
              <a:t>4880</a:t>
            </a:r>
          </a:p>
          <a:p>
            <a:pPr marL="0" indent="0">
              <a:lnSpc>
                <a:spcPct val="90000"/>
              </a:lnSpc>
              <a:spcBef>
                <a:spcPts val="640"/>
              </a:spcBef>
              <a:buSzPct val="25000"/>
              <a:buNone/>
            </a:pPr>
            <a:r>
              <a:rPr lang="en-GB" sz="3200" dirty="0"/>
              <a:t>Distance from the Sun (million km): </a:t>
            </a:r>
            <a:r>
              <a:rPr lang="en-GB" sz="3200" dirty="0">
                <a:solidFill>
                  <a:srgbClr val="0000FF"/>
                </a:solidFill>
              </a:rPr>
              <a:t>58</a:t>
            </a:r>
          </a:p>
          <a:p>
            <a:pPr marL="0" indent="0">
              <a:lnSpc>
                <a:spcPct val="90000"/>
              </a:lnSpc>
              <a:spcBef>
                <a:spcPts val="640"/>
              </a:spcBef>
              <a:buSzPct val="25000"/>
              <a:buNone/>
            </a:pPr>
            <a:r>
              <a:rPr lang="en-GB" sz="3200" dirty="0"/>
              <a:t>Orbital Time: </a:t>
            </a:r>
            <a:r>
              <a:rPr lang="en-GB" sz="3200" dirty="0">
                <a:solidFill>
                  <a:srgbClr val="0000FF"/>
                </a:solidFill>
              </a:rPr>
              <a:t>88 Days</a:t>
            </a:r>
          </a:p>
          <a:p>
            <a:pPr marL="0" indent="0">
              <a:lnSpc>
                <a:spcPct val="90000"/>
              </a:lnSpc>
              <a:spcBef>
                <a:spcPts val="640"/>
              </a:spcBef>
              <a:buSzPct val="25000"/>
              <a:buNone/>
            </a:pPr>
            <a:r>
              <a:rPr lang="en-GB" sz="3200" dirty="0"/>
              <a:t>Rotational Time: </a:t>
            </a:r>
            <a:r>
              <a:rPr lang="en-GB" sz="3200" dirty="0">
                <a:solidFill>
                  <a:srgbClr val="0000FF"/>
                </a:solidFill>
              </a:rPr>
              <a:t>59 hours</a:t>
            </a:r>
          </a:p>
          <a:p>
            <a:pPr marL="0" indent="0">
              <a:lnSpc>
                <a:spcPct val="90000"/>
              </a:lnSpc>
              <a:spcBef>
                <a:spcPts val="640"/>
              </a:spcBef>
              <a:buSzPct val="25000"/>
              <a:buNone/>
            </a:pPr>
            <a:r>
              <a:rPr lang="en-GB" sz="3200" dirty="0"/>
              <a:t>Average Surface Temperature (°C): </a:t>
            </a:r>
            <a:r>
              <a:rPr lang="en-GB" sz="3200" dirty="0">
                <a:solidFill>
                  <a:srgbClr val="0000FF"/>
                </a:solidFill>
              </a:rPr>
              <a:t>350</a:t>
            </a:r>
          </a:p>
        </p:txBody>
      </p:sp>
      <p:sp>
        <p:nvSpPr>
          <p:cNvPr id="604" name="Shape 604"/>
          <p:cNvSpPr txBox="1"/>
          <p:nvPr/>
        </p:nvSpPr>
        <p:spPr>
          <a:xfrm>
            <a:off x="239400" y="4564508"/>
            <a:ext cx="11713200" cy="2048800"/>
          </a:xfrm>
          <a:prstGeom prst="rect">
            <a:avLst/>
          </a:prstGeom>
          <a:solidFill>
            <a:srgbClr val="FFFFFF"/>
          </a:solidFill>
          <a:ln>
            <a:noFill/>
          </a:ln>
        </p:spPr>
        <p:txBody>
          <a:bodyPr lIns="121900" tIns="60933" rIns="121900" bIns="60933" anchor="t" anchorCtr="0">
            <a:noAutofit/>
          </a:bodyPr>
          <a:lstStyle/>
          <a:p>
            <a:pPr>
              <a:lnSpc>
                <a:spcPct val="80000"/>
              </a:lnSpc>
              <a:buClr>
                <a:srgbClr val="000000"/>
              </a:buClr>
              <a:buSzPct val="25000"/>
              <a:buFont typeface="Arial"/>
              <a:buNone/>
            </a:pPr>
            <a:r>
              <a:rPr lang="en-GB" sz="3067" dirty="0">
                <a:latin typeface="Comic Sans MS"/>
                <a:ea typeface="Comic Sans MS"/>
                <a:cs typeface="Comic Sans MS"/>
                <a:sym typeface="Comic Sans MS"/>
              </a:rPr>
              <a:t>Mercury is the </a:t>
            </a:r>
            <a:r>
              <a:rPr lang="en-GB" sz="3067" dirty="0">
                <a:solidFill>
                  <a:srgbClr val="0000FF"/>
                </a:solidFill>
                <a:latin typeface="Comic Sans MS"/>
                <a:ea typeface="Comic Sans MS"/>
                <a:cs typeface="Comic Sans MS"/>
                <a:sym typeface="Comic Sans MS"/>
              </a:rPr>
              <a:t>2</a:t>
            </a:r>
            <a:r>
              <a:rPr lang="en-GB" sz="3067" baseline="30000" dirty="0">
                <a:solidFill>
                  <a:srgbClr val="0000FF"/>
                </a:solidFill>
                <a:latin typeface="Comic Sans MS"/>
                <a:ea typeface="Comic Sans MS"/>
                <a:cs typeface="Comic Sans MS"/>
                <a:sym typeface="Comic Sans MS"/>
              </a:rPr>
              <a:t>nd</a:t>
            </a:r>
            <a:r>
              <a:rPr lang="en-GB" sz="3067" dirty="0">
                <a:solidFill>
                  <a:srgbClr val="0000FF"/>
                </a:solidFill>
                <a:latin typeface="Comic Sans MS"/>
                <a:ea typeface="Comic Sans MS"/>
                <a:cs typeface="Comic Sans MS"/>
                <a:sym typeface="Comic Sans MS"/>
              </a:rPr>
              <a:t> Hottest planet </a:t>
            </a:r>
            <a:r>
              <a:rPr lang="en-GB" sz="3067" dirty="0">
                <a:latin typeface="Comic Sans MS"/>
                <a:ea typeface="Comic Sans MS"/>
                <a:cs typeface="Comic Sans MS"/>
                <a:sym typeface="Comic Sans MS"/>
              </a:rPr>
              <a:t>in the solar system. Despite being closer to the sun than Venus it is </a:t>
            </a:r>
            <a:r>
              <a:rPr lang="en-GB" sz="3067" dirty="0">
                <a:solidFill>
                  <a:srgbClr val="0000FF"/>
                </a:solidFill>
                <a:latin typeface="Comic Sans MS"/>
                <a:ea typeface="Comic Sans MS"/>
                <a:cs typeface="Comic Sans MS"/>
                <a:sym typeface="Comic Sans MS"/>
              </a:rPr>
              <a:t>too small </a:t>
            </a:r>
            <a:r>
              <a:rPr lang="en-GB" sz="3067" dirty="0">
                <a:latin typeface="Comic Sans MS"/>
                <a:ea typeface="Comic Sans MS"/>
                <a:cs typeface="Comic Sans MS"/>
                <a:sym typeface="Comic Sans MS"/>
              </a:rPr>
              <a:t>and therefore has insufficient gravitational attraction </a:t>
            </a:r>
            <a:r>
              <a:rPr lang="en-GB" sz="3067" dirty="0">
                <a:solidFill>
                  <a:srgbClr val="0000FF"/>
                </a:solidFill>
                <a:latin typeface="Comic Sans MS"/>
                <a:ea typeface="Comic Sans MS"/>
                <a:cs typeface="Comic Sans MS"/>
                <a:sym typeface="Comic Sans MS"/>
              </a:rPr>
              <a:t>to maintain its own atmosphere</a:t>
            </a:r>
            <a:r>
              <a:rPr lang="en-GB" sz="3067" dirty="0">
                <a:latin typeface="Comic Sans MS"/>
                <a:ea typeface="Comic Sans MS"/>
                <a:cs typeface="Comic Sans MS"/>
                <a:sym typeface="Comic Sans MS"/>
              </a:rPr>
              <a:t>. Any thin atmosphere it would have is pulled away by the Sun’s massive gravitational field. </a:t>
            </a:r>
          </a:p>
        </p:txBody>
      </p:sp>
    </p:spTree>
    <p:extLst>
      <p:ext uri="{BB962C8B-B14F-4D97-AF65-F5344CB8AC3E}">
        <p14:creationId xmlns:p14="http://schemas.microsoft.com/office/powerpoint/2010/main" val="92968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1"/>
                                        </p:tgtEl>
                                        <p:attrNameLst>
                                          <p:attrName>style.visibility</p:attrName>
                                        </p:attrNameLst>
                                      </p:cBhvr>
                                      <p:to>
                                        <p:strVal val="visible"/>
                                      </p:to>
                                    </p:set>
                                    <p:animEffect transition="in" filter="fade">
                                      <p:cBhvr>
                                        <p:cTn id="7" dur="500"/>
                                        <p:tgtEl>
                                          <p:spTgt spid="6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2"/>
                                        </p:tgtEl>
                                        <p:attrNameLst>
                                          <p:attrName>style.visibility</p:attrName>
                                        </p:attrNameLst>
                                      </p:cBhvr>
                                      <p:to>
                                        <p:strVal val="visible"/>
                                      </p:to>
                                    </p:set>
                                    <p:animEffect transition="in" filter="fade">
                                      <p:cBhvr>
                                        <p:cTn id="12" dur="500"/>
                                        <p:tgtEl>
                                          <p:spTgt spid="6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3">
                                            <p:txEl>
                                              <p:pRg st="0" end="0"/>
                                            </p:txEl>
                                          </p:spTgt>
                                        </p:tgtEl>
                                        <p:attrNameLst>
                                          <p:attrName>style.visibility</p:attrName>
                                        </p:attrNameLst>
                                      </p:cBhvr>
                                      <p:to>
                                        <p:strVal val="visible"/>
                                      </p:to>
                                    </p:set>
                                    <p:animEffect transition="in" filter="fade">
                                      <p:cBhvr>
                                        <p:cTn id="17" dur="500"/>
                                        <p:tgtEl>
                                          <p:spTgt spid="60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3">
                                            <p:txEl>
                                              <p:pRg st="1" end="1"/>
                                            </p:txEl>
                                          </p:spTgt>
                                        </p:tgtEl>
                                        <p:attrNameLst>
                                          <p:attrName>style.visibility</p:attrName>
                                        </p:attrNameLst>
                                      </p:cBhvr>
                                      <p:to>
                                        <p:strVal val="visible"/>
                                      </p:to>
                                    </p:set>
                                    <p:animEffect transition="in" filter="fade">
                                      <p:cBhvr>
                                        <p:cTn id="22" dur="500"/>
                                        <p:tgtEl>
                                          <p:spTgt spid="60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3">
                                            <p:txEl>
                                              <p:pRg st="2" end="2"/>
                                            </p:txEl>
                                          </p:spTgt>
                                        </p:tgtEl>
                                        <p:attrNameLst>
                                          <p:attrName>style.visibility</p:attrName>
                                        </p:attrNameLst>
                                      </p:cBhvr>
                                      <p:to>
                                        <p:strVal val="visible"/>
                                      </p:to>
                                    </p:set>
                                    <p:animEffect transition="in" filter="fade">
                                      <p:cBhvr>
                                        <p:cTn id="27" dur="500"/>
                                        <p:tgtEl>
                                          <p:spTgt spid="60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03">
                                            <p:txEl>
                                              <p:pRg st="3" end="3"/>
                                            </p:txEl>
                                          </p:spTgt>
                                        </p:tgtEl>
                                        <p:attrNameLst>
                                          <p:attrName>style.visibility</p:attrName>
                                        </p:attrNameLst>
                                      </p:cBhvr>
                                      <p:to>
                                        <p:strVal val="visible"/>
                                      </p:to>
                                    </p:set>
                                    <p:animEffect transition="in" filter="fade">
                                      <p:cBhvr>
                                        <p:cTn id="32" dur="500"/>
                                        <p:tgtEl>
                                          <p:spTgt spid="60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03">
                                            <p:txEl>
                                              <p:pRg st="4" end="4"/>
                                            </p:txEl>
                                          </p:spTgt>
                                        </p:tgtEl>
                                        <p:attrNameLst>
                                          <p:attrName>style.visibility</p:attrName>
                                        </p:attrNameLst>
                                      </p:cBhvr>
                                      <p:to>
                                        <p:strVal val="visible"/>
                                      </p:to>
                                    </p:set>
                                    <p:animEffect transition="in" filter="fade">
                                      <p:cBhvr>
                                        <p:cTn id="37" dur="500"/>
                                        <p:tgtEl>
                                          <p:spTgt spid="60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03">
                                            <p:txEl>
                                              <p:pRg st="5" end="5"/>
                                            </p:txEl>
                                          </p:spTgt>
                                        </p:tgtEl>
                                        <p:attrNameLst>
                                          <p:attrName>style.visibility</p:attrName>
                                        </p:attrNameLst>
                                      </p:cBhvr>
                                      <p:to>
                                        <p:strVal val="visible"/>
                                      </p:to>
                                    </p:set>
                                    <p:animEffect transition="in" filter="fade">
                                      <p:cBhvr>
                                        <p:cTn id="42" dur="500"/>
                                        <p:tgtEl>
                                          <p:spTgt spid="60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04"/>
                                        </p:tgtEl>
                                        <p:attrNameLst>
                                          <p:attrName>style.visibility</p:attrName>
                                        </p:attrNameLst>
                                      </p:cBhvr>
                                      <p:to>
                                        <p:strVal val="visible"/>
                                      </p:to>
                                    </p:set>
                                    <p:animEffect transition="in" filter="fade">
                                      <p:cBhvr>
                                        <p:cTn id="47" dur="500"/>
                                        <p:tgtEl>
                                          <p:spTgt spid="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Shape 609" descr="Venus_Structure2.jpg"/>
          <p:cNvPicPr preferRelativeResize="0"/>
          <p:nvPr/>
        </p:nvPicPr>
        <p:blipFill rotWithShape="1">
          <a:blip r:embed="rId3">
            <a:alphaModFix/>
          </a:blip>
          <a:srcRect t="2696" b="2687"/>
          <a:stretch/>
        </p:blipFill>
        <p:spPr>
          <a:xfrm>
            <a:off x="1641231" y="369333"/>
            <a:ext cx="8909600" cy="6488699"/>
          </a:xfrm>
          <a:prstGeom prst="rect">
            <a:avLst/>
          </a:prstGeom>
          <a:noFill/>
          <a:ln>
            <a:noFill/>
          </a:ln>
        </p:spPr>
      </p:pic>
      <p:sp>
        <p:nvSpPr>
          <p:cNvPr id="611" name="Shape 611"/>
          <p:cNvSpPr txBox="1">
            <a:spLocks noGrp="1"/>
          </p:cNvSpPr>
          <p:nvPr>
            <p:ph type="body" idx="1"/>
          </p:nvPr>
        </p:nvSpPr>
        <p:spPr>
          <a:xfrm>
            <a:off x="239333" y="476676"/>
            <a:ext cx="8091200" cy="3465383"/>
          </a:xfrm>
          <a:prstGeom prst="rect">
            <a:avLst/>
          </a:prstGeom>
          <a:solidFill>
            <a:srgbClr val="FFFFFF"/>
          </a:solidFill>
          <a:ln>
            <a:noFill/>
          </a:ln>
        </p:spPr>
        <p:txBody>
          <a:bodyPr lIns="121900" tIns="60933" rIns="121900" bIns="60933" anchor="t" anchorCtr="0">
            <a:noAutofit/>
          </a:bodyPr>
          <a:lstStyle/>
          <a:p>
            <a:pPr marL="0" indent="0">
              <a:lnSpc>
                <a:spcPct val="90000"/>
              </a:lnSpc>
              <a:spcBef>
                <a:spcPts val="0"/>
              </a:spcBef>
              <a:buSzPct val="25000"/>
              <a:buNone/>
            </a:pPr>
            <a:r>
              <a:rPr lang="en-GB" sz="3200" dirty="0"/>
              <a:t>Mass Compared to the Earth: </a:t>
            </a:r>
            <a:r>
              <a:rPr lang="en-GB" sz="3200" dirty="0">
                <a:solidFill>
                  <a:srgbClr val="0000FF"/>
                </a:solidFill>
              </a:rPr>
              <a:t>81%</a:t>
            </a:r>
          </a:p>
          <a:p>
            <a:pPr marL="0" indent="0">
              <a:lnSpc>
                <a:spcPct val="90000"/>
              </a:lnSpc>
              <a:spcBef>
                <a:spcPts val="640"/>
              </a:spcBef>
              <a:buSzPct val="25000"/>
              <a:buNone/>
            </a:pPr>
            <a:r>
              <a:rPr lang="en-GB" sz="3200" dirty="0"/>
              <a:t>Diameter (km): </a:t>
            </a:r>
            <a:r>
              <a:rPr lang="en-GB" sz="3200" dirty="0">
                <a:solidFill>
                  <a:srgbClr val="0000FF"/>
                </a:solidFill>
              </a:rPr>
              <a:t>12112</a:t>
            </a:r>
          </a:p>
          <a:p>
            <a:pPr marL="0" indent="0">
              <a:lnSpc>
                <a:spcPct val="90000"/>
              </a:lnSpc>
              <a:spcBef>
                <a:spcPts val="640"/>
              </a:spcBef>
              <a:buSzPct val="25000"/>
              <a:buNone/>
            </a:pPr>
            <a:r>
              <a:rPr lang="en-GB" sz="3200" dirty="0"/>
              <a:t>Distance from the Sun (million km): </a:t>
            </a:r>
            <a:r>
              <a:rPr lang="en-GB" sz="3200" dirty="0">
                <a:solidFill>
                  <a:srgbClr val="0000FF"/>
                </a:solidFill>
              </a:rPr>
              <a:t>107.5</a:t>
            </a:r>
          </a:p>
          <a:p>
            <a:pPr marL="0" indent="0">
              <a:lnSpc>
                <a:spcPct val="90000"/>
              </a:lnSpc>
              <a:spcBef>
                <a:spcPts val="640"/>
              </a:spcBef>
              <a:buSzPct val="25000"/>
              <a:buNone/>
            </a:pPr>
            <a:r>
              <a:rPr lang="en-GB" sz="3200" dirty="0"/>
              <a:t>Orbital Time: </a:t>
            </a:r>
            <a:r>
              <a:rPr lang="en-GB" sz="3200" dirty="0">
                <a:solidFill>
                  <a:srgbClr val="0000FF"/>
                </a:solidFill>
              </a:rPr>
              <a:t>224 Days</a:t>
            </a:r>
          </a:p>
          <a:p>
            <a:pPr marL="0" indent="0">
              <a:lnSpc>
                <a:spcPct val="90000"/>
              </a:lnSpc>
              <a:spcBef>
                <a:spcPts val="640"/>
              </a:spcBef>
              <a:buSzPct val="25000"/>
              <a:buNone/>
            </a:pPr>
            <a:r>
              <a:rPr lang="en-GB" sz="3200" dirty="0"/>
              <a:t>Rotational Time: </a:t>
            </a:r>
            <a:r>
              <a:rPr lang="en-GB" sz="3200" dirty="0">
                <a:solidFill>
                  <a:srgbClr val="0000FF"/>
                </a:solidFill>
              </a:rPr>
              <a:t>243 hours</a:t>
            </a:r>
          </a:p>
          <a:p>
            <a:pPr marL="0" indent="0">
              <a:lnSpc>
                <a:spcPct val="90000"/>
              </a:lnSpc>
              <a:spcBef>
                <a:spcPts val="640"/>
              </a:spcBef>
              <a:buSzPct val="25000"/>
              <a:buNone/>
            </a:pPr>
            <a:r>
              <a:rPr lang="en-GB" sz="3200" dirty="0"/>
              <a:t>Average Surface Temperature (°C): </a:t>
            </a:r>
            <a:r>
              <a:rPr lang="en-GB" sz="3200" dirty="0">
                <a:solidFill>
                  <a:srgbClr val="0000FF"/>
                </a:solidFill>
              </a:rPr>
              <a:t>460</a:t>
            </a:r>
          </a:p>
        </p:txBody>
      </p:sp>
      <p:sp>
        <p:nvSpPr>
          <p:cNvPr id="612" name="Shape 612"/>
          <p:cNvSpPr txBox="1"/>
          <p:nvPr/>
        </p:nvSpPr>
        <p:spPr>
          <a:xfrm>
            <a:off x="239333" y="4232519"/>
            <a:ext cx="11713200" cy="2335053"/>
          </a:xfrm>
          <a:prstGeom prst="rect">
            <a:avLst/>
          </a:prstGeom>
          <a:solidFill>
            <a:srgbClr val="FFFFFF"/>
          </a:solidFill>
          <a:ln>
            <a:noFill/>
          </a:ln>
        </p:spPr>
        <p:txBody>
          <a:bodyPr lIns="121900" tIns="60933" rIns="121900" bIns="60933" anchor="t" anchorCtr="0">
            <a:noAutofit/>
          </a:bodyPr>
          <a:lstStyle/>
          <a:p>
            <a:pPr>
              <a:lnSpc>
                <a:spcPct val="80000"/>
              </a:lnSpc>
              <a:buClr>
                <a:srgbClr val="000000"/>
              </a:buClr>
              <a:buSzPct val="25000"/>
              <a:buFont typeface="Arial"/>
              <a:buNone/>
            </a:pPr>
            <a:r>
              <a:rPr lang="en-GB" sz="3067" dirty="0">
                <a:latin typeface="Comic Sans MS"/>
                <a:ea typeface="Comic Sans MS"/>
                <a:cs typeface="Comic Sans MS"/>
                <a:sym typeface="Comic Sans MS"/>
              </a:rPr>
              <a:t>Venus is the </a:t>
            </a:r>
            <a:r>
              <a:rPr lang="en-GB" sz="3067" dirty="0">
                <a:solidFill>
                  <a:srgbClr val="0000FF"/>
                </a:solidFill>
                <a:latin typeface="Comic Sans MS"/>
                <a:ea typeface="Comic Sans MS"/>
                <a:cs typeface="Comic Sans MS"/>
                <a:sym typeface="Comic Sans MS"/>
              </a:rPr>
              <a:t>hottest planet </a:t>
            </a:r>
            <a:r>
              <a:rPr lang="en-GB" sz="3067" dirty="0">
                <a:latin typeface="Comic Sans MS"/>
                <a:ea typeface="Comic Sans MS"/>
                <a:cs typeface="Comic Sans MS"/>
                <a:sym typeface="Comic Sans MS"/>
              </a:rPr>
              <a:t>in the solar system. Despite being further away from the sun than Mercury it is </a:t>
            </a:r>
            <a:r>
              <a:rPr lang="en-GB" sz="3067" dirty="0">
                <a:solidFill>
                  <a:srgbClr val="0000FF"/>
                </a:solidFill>
                <a:latin typeface="Comic Sans MS"/>
                <a:ea typeface="Comic Sans MS"/>
                <a:cs typeface="Comic Sans MS"/>
                <a:sym typeface="Comic Sans MS"/>
              </a:rPr>
              <a:t>nearly the same size as Earth </a:t>
            </a:r>
            <a:r>
              <a:rPr lang="en-GB" sz="3067" dirty="0">
                <a:latin typeface="Comic Sans MS"/>
                <a:ea typeface="Comic Sans MS"/>
                <a:cs typeface="Comic Sans MS"/>
                <a:sym typeface="Comic Sans MS"/>
              </a:rPr>
              <a:t>so therefore has sufficient gravitational attraction to maintain its own atmosphere.  This </a:t>
            </a:r>
            <a:r>
              <a:rPr lang="en-GB" sz="3067" dirty="0">
                <a:solidFill>
                  <a:srgbClr val="0000FF"/>
                </a:solidFill>
                <a:latin typeface="Comic Sans MS"/>
                <a:ea typeface="Comic Sans MS"/>
                <a:cs typeface="Comic Sans MS"/>
                <a:sym typeface="Comic Sans MS"/>
              </a:rPr>
              <a:t>thick, dense atmosphere acts a trap for the Sun’s heat due to the greenhouse effect.</a:t>
            </a:r>
          </a:p>
        </p:txBody>
      </p:sp>
      <p:sp>
        <p:nvSpPr>
          <p:cNvPr id="6" name="Shape 602"/>
          <p:cNvSpPr txBox="1">
            <a:spLocks/>
          </p:cNvSpPr>
          <p:nvPr/>
        </p:nvSpPr>
        <p:spPr>
          <a:xfrm>
            <a:off x="8206632" y="1591875"/>
            <a:ext cx="4117465" cy="1138200"/>
          </a:xfrm>
          <a:prstGeom prst="rect">
            <a:avLst/>
          </a:prstGeom>
          <a:noFill/>
          <a:ln>
            <a:noFill/>
          </a:ln>
        </p:spPr>
        <p:txBody>
          <a:bodyPr lIns="121900" tIns="60933" rIns="121900" bIns="60933"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pPr>
              <a:buClr>
                <a:srgbClr val="FFFFFF"/>
              </a:buClr>
              <a:buSzPct val="25000"/>
            </a:pPr>
            <a:r>
              <a:rPr lang="en-GB" sz="6667" b="1" dirty="0">
                <a:solidFill>
                  <a:srgbClr val="FFFFFF"/>
                </a:solidFill>
              </a:rPr>
              <a:t>VENUS</a:t>
            </a:r>
          </a:p>
          <a:p>
            <a:pPr>
              <a:buClr>
                <a:srgbClr val="FFFFFF"/>
              </a:buClr>
              <a:buSzPct val="25000"/>
            </a:pPr>
            <a:r>
              <a:rPr lang="en-GB" sz="5867" dirty="0">
                <a:solidFill>
                  <a:srgbClr val="FFFFFF"/>
                </a:solidFill>
              </a:rPr>
              <a:t>Inner rocky planet</a:t>
            </a:r>
          </a:p>
        </p:txBody>
      </p:sp>
    </p:spTree>
    <p:extLst>
      <p:ext uri="{BB962C8B-B14F-4D97-AF65-F5344CB8AC3E}">
        <p14:creationId xmlns:p14="http://schemas.microsoft.com/office/powerpoint/2010/main" val="323820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9"/>
                                        </p:tgtEl>
                                        <p:attrNameLst>
                                          <p:attrName>style.visibility</p:attrName>
                                        </p:attrNameLst>
                                      </p:cBhvr>
                                      <p:to>
                                        <p:strVal val="visible"/>
                                      </p:to>
                                    </p:set>
                                    <p:animEffect transition="in" filter="fade">
                                      <p:cBhvr>
                                        <p:cTn id="7" dur="500"/>
                                        <p:tgtEl>
                                          <p:spTgt spid="6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1">
                                            <p:txEl>
                                              <p:pRg st="0" end="0"/>
                                            </p:txEl>
                                          </p:spTgt>
                                        </p:tgtEl>
                                        <p:attrNameLst>
                                          <p:attrName>style.visibility</p:attrName>
                                        </p:attrNameLst>
                                      </p:cBhvr>
                                      <p:to>
                                        <p:strVal val="visible"/>
                                      </p:to>
                                    </p:set>
                                    <p:animEffect transition="in" filter="fade">
                                      <p:cBhvr>
                                        <p:cTn id="12" dur="500"/>
                                        <p:tgtEl>
                                          <p:spTgt spid="6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1">
                                            <p:txEl>
                                              <p:pRg st="1" end="1"/>
                                            </p:txEl>
                                          </p:spTgt>
                                        </p:tgtEl>
                                        <p:attrNameLst>
                                          <p:attrName>style.visibility</p:attrName>
                                        </p:attrNameLst>
                                      </p:cBhvr>
                                      <p:to>
                                        <p:strVal val="visible"/>
                                      </p:to>
                                    </p:set>
                                    <p:animEffect transition="in" filter="fade">
                                      <p:cBhvr>
                                        <p:cTn id="17" dur="500"/>
                                        <p:tgtEl>
                                          <p:spTgt spid="6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1">
                                            <p:txEl>
                                              <p:pRg st="2" end="2"/>
                                            </p:txEl>
                                          </p:spTgt>
                                        </p:tgtEl>
                                        <p:attrNameLst>
                                          <p:attrName>style.visibility</p:attrName>
                                        </p:attrNameLst>
                                      </p:cBhvr>
                                      <p:to>
                                        <p:strVal val="visible"/>
                                      </p:to>
                                    </p:set>
                                    <p:animEffect transition="in" filter="fade">
                                      <p:cBhvr>
                                        <p:cTn id="22" dur="500"/>
                                        <p:tgtEl>
                                          <p:spTgt spid="6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1">
                                            <p:txEl>
                                              <p:pRg st="3" end="3"/>
                                            </p:txEl>
                                          </p:spTgt>
                                        </p:tgtEl>
                                        <p:attrNameLst>
                                          <p:attrName>style.visibility</p:attrName>
                                        </p:attrNameLst>
                                      </p:cBhvr>
                                      <p:to>
                                        <p:strVal val="visible"/>
                                      </p:to>
                                    </p:set>
                                    <p:animEffect transition="in" filter="fade">
                                      <p:cBhvr>
                                        <p:cTn id="27" dur="500"/>
                                        <p:tgtEl>
                                          <p:spTgt spid="6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1">
                                            <p:txEl>
                                              <p:pRg st="4" end="4"/>
                                            </p:txEl>
                                          </p:spTgt>
                                        </p:tgtEl>
                                        <p:attrNameLst>
                                          <p:attrName>style.visibility</p:attrName>
                                        </p:attrNameLst>
                                      </p:cBhvr>
                                      <p:to>
                                        <p:strVal val="visible"/>
                                      </p:to>
                                    </p:set>
                                    <p:animEffect transition="in" filter="fade">
                                      <p:cBhvr>
                                        <p:cTn id="32" dur="500"/>
                                        <p:tgtEl>
                                          <p:spTgt spid="6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1">
                                            <p:txEl>
                                              <p:pRg st="5" end="5"/>
                                            </p:txEl>
                                          </p:spTgt>
                                        </p:tgtEl>
                                        <p:attrNameLst>
                                          <p:attrName>style.visibility</p:attrName>
                                        </p:attrNameLst>
                                      </p:cBhvr>
                                      <p:to>
                                        <p:strVal val="visible"/>
                                      </p:to>
                                    </p:set>
                                    <p:animEffect transition="in" filter="fade">
                                      <p:cBhvr>
                                        <p:cTn id="37" dur="500"/>
                                        <p:tgtEl>
                                          <p:spTgt spid="6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12"/>
                                        </p:tgtEl>
                                        <p:attrNameLst>
                                          <p:attrName>style.visibility</p:attrName>
                                        </p:attrNameLst>
                                      </p:cBhvr>
                                      <p:to>
                                        <p:strVal val="visible"/>
                                      </p:to>
                                    </p:set>
                                    <p:animEffect transition="in" filter="fade">
                                      <p:cBhvr>
                                        <p:cTn id="42" dur="500"/>
                                        <p:tgtEl>
                                          <p:spTgt spid="6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1706</TotalTime>
  <Words>1849</Words>
  <Application>Microsoft Office PowerPoint</Application>
  <PresentationFormat>Widescreen</PresentationFormat>
  <Paragraphs>185</Paragraphs>
  <Slides>30</Slides>
  <Notes>17</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30</vt:i4>
      </vt:variant>
    </vt:vector>
  </HeadingPairs>
  <TitlesOfParts>
    <vt:vector size="38" baseType="lpstr">
      <vt:lpstr>Arial</vt:lpstr>
      <vt:lpstr>Calibri</vt:lpstr>
      <vt:lpstr>Comic Sans MS</vt:lpstr>
      <vt:lpstr>Office Theme</vt:lpstr>
      <vt:lpstr>1_Office Theme</vt:lpstr>
      <vt:lpstr>2_Office Theme</vt:lpstr>
      <vt:lpstr>4_Office Theme</vt:lpstr>
      <vt:lpstr>6_Office Theme</vt:lpstr>
      <vt:lpstr>GCSE Physics in a nutshell</vt:lpstr>
      <vt:lpstr>GCSE Physics</vt:lpstr>
      <vt:lpstr>How would you define “the universe”?  The universe is everything- all energy and all matter</vt:lpstr>
      <vt:lpstr>PowerPoint Presentation</vt:lpstr>
      <vt:lpstr>PowerPoint Presentation</vt:lpstr>
      <vt:lpstr>PowerPoint Presentation</vt:lpstr>
      <vt:lpstr>PowerPoint Presentation</vt:lpstr>
      <vt:lpstr>MERCURY Inner rocky planet</vt:lpstr>
      <vt:lpstr>PowerPoint Presentation</vt:lpstr>
      <vt:lpstr>PowerPoint Presentation</vt:lpstr>
      <vt:lpstr>PowerPoint Presentation</vt:lpstr>
      <vt:lpstr>JUPITER Outer gas planet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Doppler effect- apparent change in frequency and wavelength of any wave due to relative motion between wave source and observer Moving away = smaller frequency/elongated wavelength Moving towards = higher frequency/shortened wavelength  Galaxies appear red shifted (small frequency/longer wavelength) suggesting that they are moving away from us  </vt:lpstr>
      <vt:lpstr>Hubble confirmed with measurements that galaxies further away from us are moving more quickly away from us (are more red shifted).  This means the universe is expanding</vt:lpstr>
      <vt:lpstr>PowerPoint Presentation</vt:lpstr>
      <vt:lpstr>Hubble’s Law doesn’t actually work…  The expansion of the universe is actually accelerating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many words can you make out of electrostatic?</dc:title>
  <cp:lastModifiedBy>Windows User</cp:lastModifiedBy>
  <cp:revision>37</cp:revision>
  <dcterms:modified xsi:type="dcterms:W3CDTF">2020-04-09T12:01:23Z</dcterms:modified>
</cp:coreProperties>
</file>