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sldIdLst>
    <p:sldId id="259" r:id="rId3"/>
    <p:sldId id="258" r:id="rId4"/>
  </p:sldIdLst>
  <p:sldSz cx="9906000" cy="6858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8FAB8-2F18-4DF0-BEC0-C327CE05A828}" type="datetimeFigureOut">
              <a:rPr lang="en-GB" smtClean="0"/>
              <a:t>07/12/2020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18EEC-408A-4A12-B963-2E5F9AEA2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560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906358" y="3536365"/>
            <a:ext cx="7250853" cy="335024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558800"/>
            <a:ext cx="4033838" cy="27924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94900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ctrTitle"/>
          </p:nvPr>
        </p:nvSpPr>
        <p:spPr>
          <a:xfrm>
            <a:off x="742950" y="2130425"/>
            <a:ext cx="84201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7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950"/>
            </a:lvl2pPr>
            <a:lvl3pPr lvl="2" indent="0" rtl="0">
              <a:spcBef>
                <a:spcPts val="0"/>
              </a:spcBef>
              <a:buNone/>
              <a:defRPr sz="1950"/>
            </a:lvl3pPr>
            <a:lvl4pPr lvl="3" indent="0" rtl="0">
              <a:spcBef>
                <a:spcPts val="0"/>
              </a:spcBef>
              <a:buNone/>
              <a:defRPr sz="1950"/>
            </a:lvl4pPr>
            <a:lvl5pPr lvl="4" indent="0" rtl="0">
              <a:spcBef>
                <a:spcPts val="0"/>
              </a:spcBef>
              <a:buNone/>
              <a:defRPr sz="1950"/>
            </a:lvl5pPr>
            <a:lvl6pPr lvl="5" indent="0" rtl="0">
              <a:spcBef>
                <a:spcPts val="0"/>
              </a:spcBef>
              <a:buNone/>
              <a:defRPr sz="1950"/>
            </a:lvl6pPr>
            <a:lvl7pPr lvl="6" indent="0" rtl="0">
              <a:spcBef>
                <a:spcPts val="0"/>
              </a:spcBef>
              <a:buNone/>
              <a:defRPr sz="1950"/>
            </a:lvl7pPr>
            <a:lvl8pPr lvl="7" indent="0" rtl="0">
              <a:spcBef>
                <a:spcPts val="0"/>
              </a:spcBef>
              <a:buNone/>
              <a:defRPr sz="1950"/>
            </a:lvl8pPr>
            <a:lvl9pPr lvl="8" indent="0" rtl="0">
              <a:spcBef>
                <a:spcPts val="0"/>
              </a:spcBef>
              <a:buNone/>
              <a:defRPr sz="1950"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93"/>
              </a:spcBef>
              <a:buClr>
                <a:srgbClr val="888888"/>
              </a:buClr>
              <a:buFont typeface="Arial"/>
              <a:buNone/>
              <a:defRPr sz="34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ctr" rtl="0">
              <a:spcBef>
                <a:spcPts val="607"/>
              </a:spcBef>
              <a:buClr>
                <a:srgbClr val="888888"/>
              </a:buClr>
              <a:buFont typeface="Arial"/>
              <a:buNone/>
              <a:defRPr sz="30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ctr" rtl="0">
              <a:spcBef>
                <a:spcPts val="520"/>
              </a:spcBef>
              <a:buClr>
                <a:srgbClr val="888888"/>
              </a:buClr>
              <a:buFont typeface="Arial"/>
              <a:buNone/>
              <a:defRPr sz="2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ctr" rtl="0">
              <a:spcBef>
                <a:spcPts val="433"/>
              </a:spcBef>
              <a:buClr>
                <a:srgbClr val="888888"/>
              </a:buClr>
              <a:buFont typeface="Arial"/>
              <a:buNone/>
              <a:defRPr sz="21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ctr" rtl="0">
              <a:spcBef>
                <a:spcPts val="433"/>
              </a:spcBef>
              <a:buClr>
                <a:srgbClr val="888888"/>
              </a:buClr>
              <a:buFont typeface="Arial"/>
              <a:buNone/>
              <a:defRPr sz="21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ctr" rtl="0">
              <a:spcBef>
                <a:spcPts val="433"/>
              </a:spcBef>
              <a:buClr>
                <a:srgbClr val="888888"/>
              </a:buClr>
              <a:buFont typeface="Arial"/>
              <a:buNone/>
              <a:defRPr sz="21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ctr" rtl="0">
              <a:spcBef>
                <a:spcPts val="433"/>
              </a:spcBef>
              <a:buClr>
                <a:srgbClr val="888888"/>
              </a:buClr>
              <a:buFont typeface="Arial"/>
              <a:buNone/>
              <a:defRPr sz="21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ctr" rtl="0">
              <a:spcBef>
                <a:spcPts val="433"/>
              </a:spcBef>
              <a:buClr>
                <a:srgbClr val="888888"/>
              </a:buClr>
              <a:buFont typeface="Arial"/>
              <a:buNone/>
              <a:defRPr sz="21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ctr" rtl="0">
              <a:spcBef>
                <a:spcPts val="433"/>
              </a:spcBef>
              <a:buClr>
                <a:srgbClr val="888888"/>
              </a:buClr>
              <a:buFont typeface="Arial"/>
              <a:buNone/>
              <a:defRPr sz="21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3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GB" sz="13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21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7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950"/>
            </a:lvl2pPr>
            <a:lvl3pPr lvl="2" indent="0" rtl="0">
              <a:spcBef>
                <a:spcPts val="0"/>
              </a:spcBef>
              <a:buNone/>
              <a:defRPr sz="1950"/>
            </a:lvl3pPr>
            <a:lvl4pPr lvl="3" indent="0" rtl="0">
              <a:spcBef>
                <a:spcPts val="0"/>
              </a:spcBef>
              <a:buNone/>
              <a:defRPr sz="1950"/>
            </a:lvl4pPr>
            <a:lvl5pPr lvl="4" indent="0" rtl="0">
              <a:spcBef>
                <a:spcPts val="0"/>
              </a:spcBef>
              <a:buNone/>
              <a:defRPr sz="1950"/>
            </a:lvl5pPr>
            <a:lvl6pPr lvl="5" indent="0" rtl="0">
              <a:spcBef>
                <a:spcPts val="0"/>
              </a:spcBef>
              <a:buNone/>
              <a:defRPr sz="1950"/>
            </a:lvl6pPr>
            <a:lvl7pPr lvl="6" indent="0" rtl="0">
              <a:spcBef>
                <a:spcPts val="0"/>
              </a:spcBef>
              <a:buNone/>
              <a:defRPr sz="1950"/>
            </a:lvl7pPr>
            <a:lvl8pPr lvl="7" indent="0" rtl="0">
              <a:spcBef>
                <a:spcPts val="0"/>
              </a:spcBef>
              <a:buNone/>
              <a:defRPr sz="1950"/>
            </a:lvl8pPr>
            <a:lvl9pPr lvl="8" indent="0" rtl="0">
              <a:spcBef>
                <a:spcPts val="0"/>
              </a:spcBef>
              <a:buNone/>
              <a:defRPr sz="1950"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 rot="5400000">
            <a:off x="2689951" y="-594451"/>
            <a:ext cx="4526100" cy="8915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71466" marR="0" lvl="0" indent="-151338" algn="l" rtl="0">
              <a:spcBef>
                <a:spcPts val="693"/>
              </a:spcBef>
              <a:buClr>
                <a:schemeClr val="dk1"/>
              </a:buClr>
              <a:buSzPct val="100000"/>
              <a:buFont typeface="Arial"/>
              <a:buChar char="•"/>
              <a:defRPr sz="34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804842" marR="0" lvl="1" indent="-116943" algn="l" rtl="0">
              <a:spcBef>
                <a:spcPts val="607"/>
              </a:spcBef>
              <a:buClr>
                <a:schemeClr val="dk1"/>
              </a:buClr>
              <a:buSzPct val="100000"/>
              <a:buFont typeface="Arial"/>
              <a:buChar char="–"/>
              <a:defRPr sz="30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38219" marR="0" lvl="2" indent="-82548" algn="l" rtl="0"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733507" marR="0" lvl="3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–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28794" marR="0" lvl="4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»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24082" marR="0" lvl="5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•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19370" marR="0" lvl="6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•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714657" marR="0" lvl="7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•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209944" marR="0" lvl="8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•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3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3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3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GB" sz="13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6888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 rot="5400000">
            <a:off x="5370526" y="2085962"/>
            <a:ext cx="5851500" cy="22288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7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950"/>
            </a:lvl2pPr>
            <a:lvl3pPr lvl="2" indent="0" rtl="0">
              <a:spcBef>
                <a:spcPts val="0"/>
              </a:spcBef>
              <a:buNone/>
              <a:defRPr sz="1950"/>
            </a:lvl3pPr>
            <a:lvl4pPr lvl="3" indent="0" rtl="0">
              <a:spcBef>
                <a:spcPts val="0"/>
              </a:spcBef>
              <a:buNone/>
              <a:defRPr sz="1950"/>
            </a:lvl4pPr>
            <a:lvl5pPr lvl="4" indent="0" rtl="0">
              <a:spcBef>
                <a:spcPts val="0"/>
              </a:spcBef>
              <a:buNone/>
              <a:defRPr sz="1950"/>
            </a:lvl5pPr>
            <a:lvl6pPr lvl="5" indent="0" rtl="0">
              <a:spcBef>
                <a:spcPts val="0"/>
              </a:spcBef>
              <a:buNone/>
              <a:defRPr sz="1950"/>
            </a:lvl6pPr>
            <a:lvl7pPr lvl="6" indent="0" rtl="0">
              <a:spcBef>
                <a:spcPts val="0"/>
              </a:spcBef>
              <a:buNone/>
              <a:defRPr sz="1950"/>
            </a:lvl7pPr>
            <a:lvl8pPr lvl="7" indent="0" rtl="0">
              <a:spcBef>
                <a:spcPts val="0"/>
              </a:spcBef>
              <a:buNone/>
              <a:defRPr sz="1950"/>
            </a:lvl8pPr>
            <a:lvl9pPr lvl="8" indent="0" rtl="0">
              <a:spcBef>
                <a:spcPts val="0"/>
              </a:spcBef>
              <a:buNone/>
              <a:defRPr sz="1950"/>
            </a:lvl9pPr>
          </a:lstStyle>
          <a:p>
            <a:endParaRPr/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 rot="5400000">
            <a:off x="830276" y="-60338"/>
            <a:ext cx="5851500" cy="6521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71466" marR="0" lvl="0" indent="-151338" algn="l" rtl="0">
              <a:spcBef>
                <a:spcPts val="693"/>
              </a:spcBef>
              <a:buClr>
                <a:schemeClr val="dk1"/>
              </a:buClr>
              <a:buSzPct val="100000"/>
              <a:buFont typeface="Arial"/>
              <a:buChar char="•"/>
              <a:defRPr sz="34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804842" marR="0" lvl="1" indent="-116943" algn="l" rtl="0">
              <a:spcBef>
                <a:spcPts val="607"/>
              </a:spcBef>
              <a:buClr>
                <a:schemeClr val="dk1"/>
              </a:buClr>
              <a:buSzPct val="100000"/>
              <a:buFont typeface="Arial"/>
              <a:buChar char="–"/>
              <a:defRPr sz="30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38219" marR="0" lvl="2" indent="-82548" algn="l" rtl="0"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733507" marR="0" lvl="3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–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28794" marR="0" lvl="4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»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24082" marR="0" lvl="5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•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19370" marR="0" lvl="6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•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714657" marR="0" lvl="7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•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209944" marR="0" lvl="8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•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4" name="Shape 164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3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5" name="Shape 165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3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6" name="Shape 166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3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GB" sz="13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1804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ctrTitle"/>
          </p:nvPr>
        </p:nvSpPr>
        <p:spPr>
          <a:xfrm>
            <a:off x="742950" y="2130425"/>
            <a:ext cx="84201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357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463"/>
            </a:lvl2pPr>
            <a:lvl3pPr lvl="2" indent="0">
              <a:spcBef>
                <a:spcPts val="0"/>
              </a:spcBef>
              <a:buNone/>
              <a:defRPr sz="1463"/>
            </a:lvl3pPr>
            <a:lvl4pPr lvl="3" indent="0">
              <a:spcBef>
                <a:spcPts val="0"/>
              </a:spcBef>
              <a:buNone/>
              <a:defRPr sz="1463"/>
            </a:lvl4pPr>
            <a:lvl5pPr lvl="4" indent="0">
              <a:spcBef>
                <a:spcPts val="0"/>
              </a:spcBef>
              <a:buNone/>
              <a:defRPr sz="1463"/>
            </a:lvl5pPr>
            <a:lvl6pPr lvl="5" indent="0">
              <a:spcBef>
                <a:spcPts val="0"/>
              </a:spcBef>
              <a:buNone/>
              <a:defRPr sz="1463"/>
            </a:lvl6pPr>
            <a:lvl7pPr lvl="6" indent="0">
              <a:spcBef>
                <a:spcPts val="0"/>
              </a:spcBef>
              <a:buNone/>
              <a:defRPr sz="1463"/>
            </a:lvl7pPr>
            <a:lvl8pPr lvl="7" indent="0">
              <a:spcBef>
                <a:spcPts val="0"/>
              </a:spcBef>
              <a:buNone/>
              <a:defRPr sz="1463"/>
            </a:lvl8pPr>
            <a:lvl9pPr lvl="8" indent="0">
              <a:spcBef>
                <a:spcPts val="0"/>
              </a:spcBef>
              <a:buNone/>
              <a:defRPr sz="1463"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ubTitle" idx="1"/>
          </p:nvPr>
        </p:nvSpPr>
        <p:spPr>
          <a:xfrm>
            <a:off x="1485901" y="3886200"/>
            <a:ext cx="69341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520"/>
              </a:spcBef>
              <a:buClr>
                <a:srgbClr val="888888"/>
              </a:buClr>
              <a:buFont typeface="Arial"/>
              <a:buNone/>
              <a:defRPr sz="26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ctr" rtl="0">
              <a:spcBef>
                <a:spcPts val="455"/>
              </a:spcBef>
              <a:buClr>
                <a:srgbClr val="888888"/>
              </a:buClr>
              <a:buFont typeface="Arial"/>
              <a:buNone/>
              <a:defRPr sz="2275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ctr" rtl="0">
              <a:spcBef>
                <a:spcPts val="390"/>
              </a:spcBef>
              <a:buClr>
                <a:srgbClr val="888888"/>
              </a:buClr>
              <a:buFont typeface="Arial"/>
              <a:buNone/>
              <a:defRPr sz="195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ctr" rtl="0">
              <a:spcBef>
                <a:spcPts val="325"/>
              </a:spcBef>
              <a:buClr>
                <a:srgbClr val="888888"/>
              </a:buClr>
              <a:buFont typeface="Arial"/>
              <a:buNone/>
              <a:defRPr sz="1625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ctr" rtl="0">
              <a:spcBef>
                <a:spcPts val="325"/>
              </a:spcBef>
              <a:buClr>
                <a:srgbClr val="888888"/>
              </a:buClr>
              <a:buFont typeface="Arial"/>
              <a:buNone/>
              <a:defRPr sz="1625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ctr" rtl="0">
              <a:spcBef>
                <a:spcPts val="325"/>
              </a:spcBef>
              <a:buClr>
                <a:srgbClr val="888888"/>
              </a:buClr>
              <a:buFont typeface="Arial"/>
              <a:buNone/>
              <a:defRPr sz="1625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ctr" rtl="0">
              <a:spcBef>
                <a:spcPts val="325"/>
              </a:spcBef>
              <a:buClr>
                <a:srgbClr val="888888"/>
              </a:buClr>
              <a:buFont typeface="Arial"/>
              <a:buNone/>
              <a:defRPr sz="1625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ctr" rtl="0">
              <a:spcBef>
                <a:spcPts val="325"/>
              </a:spcBef>
              <a:buClr>
                <a:srgbClr val="888888"/>
              </a:buClr>
              <a:buFont typeface="Arial"/>
              <a:buNone/>
              <a:defRPr sz="1625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ctr" rtl="0">
              <a:spcBef>
                <a:spcPts val="325"/>
              </a:spcBef>
              <a:buClr>
                <a:srgbClr val="888888"/>
              </a:buClr>
              <a:buFont typeface="Arial"/>
              <a:buNone/>
              <a:defRPr sz="1625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495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75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75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7099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975" smtClean="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975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51879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271728" y="333375"/>
            <a:ext cx="9362545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357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463"/>
            </a:lvl2pPr>
            <a:lvl3pPr lvl="2" indent="0">
              <a:spcBef>
                <a:spcPts val="0"/>
              </a:spcBef>
              <a:buNone/>
              <a:defRPr sz="1463"/>
            </a:lvl3pPr>
            <a:lvl4pPr lvl="3" indent="0">
              <a:spcBef>
                <a:spcPts val="0"/>
              </a:spcBef>
              <a:buNone/>
              <a:defRPr sz="1463"/>
            </a:lvl4pPr>
            <a:lvl5pPr lvl="4" indent="0">
              <a:spcBef>
                <a:spcPts val="0"/>
              </a:spcBef>
              <a:buNone/>
              <a:defRPr sz="1463"/>
            </a:lvl5pPr>
            <a:lvl6pPr lvl="5" indent="0">
              <a:spcBef>
                <a:spcPts val="0"/>
              </a:spcBef>
              <a:buNone/>
              <a:defRPr sz="1463"/>
            </a:lvl6pPr>
            <a:lvl7pPr lvl="6" indent="0">
              <a:spcBef>
                <a:spcPts val="0"/>
              </a:spcBef>
              <a:buNone/>
              <a:defRPr sz="1463"/>
            </a:lvl7pPr>
            <a:lvl8pPr lvl="7" indent="0">
              <a:spcBef>
                <a:spcPts val="0"/>
              </a:spcBef>
              <a:buNone/>
              <a:defRPr sz="1463"/>
            </a:lvl8pPr>
            <a:lvl9pPr lvl="8" indent="0">
              <a:spcBef>
                <a:spcPts val="0"/>
              </a:spcBef>
              <a:buNone/>
              <a:defRPr sz="146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2510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357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463"/>
            </a:lvl2pPr>
            <a:lvl3pPr lvl="2" indent="0">
              <a:spcBef>
                <a:spcPts val="0"/>
              </a:spcBef>
              <a:buNone/>
              <a:defRPr sz="1463"/>
            </a:lvl3pPr>
            <a:lvl4pPr lvl="3" indent="0">
              <a:spcBef>
                <a:spcPts val="0"/>
              </a:spcBef>
              <a:buNone/>
              <a:defRPr sz="1463"/>
            </a:lvl4pPr>
            <a:lvl5pPr lvl="4" indent="0">
              <a:spcBef>
                <a:spcPts val="0"/>
              </a:spcBef>
              <a:buNone/>
              <a:defRPr sz="1463"/>
            </a:lvl5pPr>
            <a:lvl6pPr lvl="5" indent="0">
              <a:spcBef>
                <a:spcPts val="0"/>
              </a:spcBef>
              <a:buNone/>
              <a:defRPr sz="1463"/>
            </a:lvl6pPr>
            <a:lvl7pPr lvl="6" indent="0">
              <a:spcBef>
                <a:spcPts val="0"/>
              </a:spcBef>
              <a:buNone/>
              <a:defRPr sz="1463"/>
            </a:lvl7pPr>
            <a:lvl8pPr lvl="7" indent="0">
              <a:spcBef>
                <a:spcPts val="0"/>
              </a:spcBef>
              <a:buNone/>
              <a:defRPr sz="1463"/>
            </a:lvl8pPr>
            <a:lvl9pPr lvl="8" indent="0">
              <a:spcBef>
                <a:spcPts val="0"/>
              </a:spcBef>
              <a:buNone/>
              <a:defRPr sz="1463"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8606" marR="0" lvl="0" indent="-113506" algn="l" rtl="0"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603647" marR="0" lvl="1" indent="-87709" algn="l" rtl="0">
              <a:spcBef>
                <a:spcPts val="455"/>
              </a:spcBef>
              <a:buClr>
                <a:schemeClr val="dk1"/>
              </a:buClr>
              <a:buSzPct val="100000"/>
              <a:buFont typeface="Arial"/>
              <a:buChar char="–"/>
              <a:defRPr sz="227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28688" marR="0" lvl="2" indent="-61913" algn="l" rtl="0">
              <a:spcBef>
                <a:spcPts val="390"/>
              </a:spcBef>
              <a:buClr>
                <a:schemeClr val="dk1"/>
              </a:buClr>
              <a:buSzPct val="10000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00163" marR="0" lvl="3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–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671638" marR="0" lvl="4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»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043113" marR="0" lvl="5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414588" marR="0" lvl="6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786063" marR="0" lvl="7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157538" marR="0" lvl="8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dt" idx="10"/>
          </p:nvPr>
        </p:nvSpPr>
        <p:spPr>
          <a:xfrm>
            <a:off x="495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75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75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7099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975" smtClean="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975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689351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782505" y="4406902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325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463"/>
            </a:lvl2pPr>
            <a:lvl3pPr lvl="2" indent="0">
              <a:spcBef>
                <a:spcPts val="0"/>
              </a:spcBef>
              <a:buNone/>
              <a:defRPr sz="1463"/>
            </a:lvl3pPr>
            <a:lvl4pPr lvl="3" indent="0">
              <a:spcBef>
                <a:spcPts val="0"/>
              </a:spcBef>
              <a:buNone/>
              <a:defRPr sz="1463"/>
            </a:lvl4pPr>
            <a:lvl5pPr lvl="4" indent="0">
              <a:spcBef>
                <a:spcPts val="0"/>
              </a:spcBef>
              <a:buNone/>
              <a:defRPr sz="1463"/>
            </a:lvl5pPr>
            <a:lvl6pPr lvl="5" indent="0">
              <a:spcBef>
                <a:spcPts val="0"/>
              </a:spcBef>
              <a:buNone/>
              <a:defRPr sz="1463"/>
            </a:lvl6pPr>
            <a:lvl7pPr lvl="6" indent="0">
              <a:spcBef>
                <a:spcPts val="0"/>
              </a:spcBef>
              <a:buNone/>
              <a:defRPr sz="1463"/>
            </a:lvl7pPr>
            <a:lvl8pPr lvl="7" indent="0">
              <a:spcBef>
                <a:spcPts val="0"/>
              </a:spcBef>
              <a:buNone/>
              <a:defRPr sz="1463"/>
            </a:lvl8pPr>
            <a:lvl9pPr lvl="8" indent="0">
              <a:spcBef>
                <a:spcPts val="0"/>
              </a:spcBef>
              <a:buNone/>
              <a:defRPr sz="1463"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782505" y="2906713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325"/>
              </a:spcBef>
              <a:buClr>
                <a:srgbClr val="888888"/>
              </a:buClr>
              <a:buFont typeface="Arial"/>
              <a:buNone/>
              <a:defRPr sz="1625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293"/>
              </a:spcBef>
              <a:buClr>
                <a:srgbClr val="888888"/>
              </a:buClr>
              <a:buFont typeface="Arial"/>
              <a:buNone/>
              <a:defRPr sz="1463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260"/>
              </a:spcBef>
              <a:buClr>
                <a:srgbClr val="888888"/>
              </a:buClr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228"/>
              </a:spcBef>
              <a:buClr>
                <a:srgbClr val="888888"/>
              </a:buClr>
              <a:buFont typeface="Arial"/>
              <a:buNone/>
              <a:defRPr sz="1138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228"/>
              </a:spcBef>
              <a:buClr>
                <a:srgbClr val="888888"/>
              </a:buClr>
              <a:buFont typeface="Arial"/>
              <a:buNone/>
              <a:defRPr sz="1138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228"/>
              </a:spcBef>
              <a:buClr>
                <a:srgbClr val="888888"/>
              </a:buClr>
              <a:buFont typeface="Arial"/>
              <a:buNone/>
              <a:defRPr sz="1138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228"/>
              </a:spcBef>
              <a:buClr>
                <a:srgbClr val="888888"/>
              </a:buClr>
              <a:buFont typeface="Arial"/>
              <a:buNone/>
              <a:defRPr sz="1138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228"/>
              </a:spcBef>
              <a:buClr>
                <a:srgbClr val="888888"/>
              </a:buClr>
              <a:buFont typeface="Arial"/>
              <a:buNone/>
              <a:defRPr sz="1138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228"/>
              </a:spcBef>
              <a:buClr>
                <a:srgbClr val="888888"/>
              </a:buClr>
              <a:buFont typeface="Arial"/>
              <a:buNone/>
              <a:defRPr sz="1138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495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75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75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7099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975" smtClean="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975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08804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357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463"/>
            </a:lvl2pPr>
            <a:lvl3pPr lvl="2" indent="0">
              <a:spcBef>
                <a:spcPts val="0"/>
              </a:spcBef>
              <a:buNone/>
              <a:defRPr sz="1463"/>
            </a:lvl3pPr>
            <a:lvl4pPr lvl="3" indent="0">
              <a:spcBef>
                <a:spcPts val="0"/>
              </a:spcBef>
              <a:buNone/>
              <a:defRPr sz="1463"/>
            </a:lvl4pPr>
            <a:lvl5pPr lvl="4" indent="0">
              <a:spcBef>
                <a:spcPts val="0"/>
              </a:spcBef>
              <a:buNone/>
              <a:defRPr sz="1463"/>
            </a:lvl5pPr>
            <a:lvl6pPr lvl="5" indent="0">
              <a:spcBef>
                <a:spcPts val="0"/>
              </a:spcBef>
              <a:buNone/>
              <a:defRPr sz="1463"/>
            </a:lvl6pPr>
            <a:lvl7pPr lvl="6" indent="0">
              <a:spcBef>
                <a:spcPts val="0"/>
              </a:spcBef>
              <a:buNone/>
              <a:defRPr sz="1463"/>
            </a:lvl7pPr>
            <a:lvl8pPr lvl="7" indent="0">
              <a:spcBef>
                <a:spcPts val="0"/>
              </a:spcBef>
              <a:buNone/>
              <a:defRPr sz="1463"/>
            </a:lvl8pPr>
            <a:lvl9pPr lvl="8" indent="0">
              <a:spcBef>
                <a:spcPts val="0"/>
              </a:spcBef>
              <a:buNone/>
              <a:defRPr sz="1463"/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95301" y="1600202"/>
            <a:ext cx="437514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8606" marR="0" lvl="0" indent="-134144" algn="l" rtl="0">
              <a:spcBef>
                <a:spcPts val="455"/>
              </a:spcBef>
              <a:buClr>
                <a:schemeClr val="dk1"/>
              </a:buClr>
              <a:buSzPct val="100000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603647" marR="0" lvl="1" indent="-108347" algn="l" rtl="0">
              <a:spcBef>
                <a:spcPts val="390"/>
              </a:spcBef>
              <a:buClr>
                <a:schemeClr val="dk1"/>
              </a:buClr>
              <a:buSzPct val="100000"/>
              <a:buFont typeface="Arial"/>
              <a:buChar char="–"/>
              <a:defRPr sz="195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28688" marR="0" lvl="2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00163" marR="0" lvl="3" indent="-92869" algn="l" rtl="0">
              <a:spcBef>
                <a:spcPts val="293"/>
              </a:spcBef>
              <a:buClr>
                <a:schemeClr val="dk1"/>
              </a:buClr>
              <a:buSzPct val="100000"/>
              <a:buFont typeface="Arial"/>
              <a:buChar char="–"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671638" marR="0" lvl="4" indent="-92869" algn="l" rtl="0">
              <a:spcBef>
                <a:spcPts val="293"/>
              </a:spcBef>
              <a:buClr>
                <a:schemeClr val="dk1"/>
              </a:buClr>
              <a:buSzPct val="100000"/>
              <a:buFont typeface="Arial"/>
              <a:buChar char="»"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043113" marR="0" lvl="5" indent="-92869" algn="l" rtl="0">
              <a:spcBef>
                <a:spcPts val="293"/>
              </a:spcBef>
              <a:buClr>
                <a:schemeClr val="dk1"/>
              </a:buClr>
              <a:buSzPct val="100000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414588" marR="0" lvl="6" indent="-92869" algn="l" rtl="0">
              <a:spcBef>
                <a:spcPts val="293"/>
              </a:spcBef>
              <a:buClr>
                <a:schemeClr val="dk1"/>
              </a:buClr>
              <a:buSzPct val="100000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786063" marR="0" lvl="7" indent="-92869" algn="l" rtl="0">
              <a:spcBef>
                <a:spcPts val="293"/>
              </a:spcBef>
              <a:buClr>
                <a:schemeClr val="dk1"/>
              </a:buClr>
              <a:buSzPct val="100000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157538" marR="0" lvl="8" indent="-92869" algn="l" rtl="0">
              <a:spcBef>
                <a:spcPts val="293"/>
              </a:spcBef>
              <a:buClr>
                <a:schemeClr val="dk1"/>
              </a:buClr>
              <a:buSzPct val="100000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2"/>
          </p:nvPr>
        </p:nvSpPr>
        <p:spPr>
          <a:xfrm>
            <a:off x="5035551" y="1600202"/>
            <a:ext cx="437514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8606" marR="0" lvl="0" indent="-134144" algn="l" rtl="0">
              <a:spcBef>
                <a:spcPts val="455"/>
              </a:spcBef>
              <a:buClr>
                <a:schemeClr val="dk1"/>
              </a:buClr>
              <a:buSzPct val="100000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603647" marR="0" lvl="1" indent="-108347" algn="l" rtl="0">
              <a:spcBef>
                <a:spcPts val="390"/>
              </a:spcBef>
              <a:buClr>
                <a:schemeClr val="dk1"/>
              </a:buClr>
              <a:buSzPct val="100000"/>
              <a:buFont typeface="Arial"/>
              <a:buChar char="–"/>
              <a:defRPr sz="195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28688" marR="0" lvl="2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00163" marR="0" lvl="3" indent="-92869" algn="l" rtl="0">
              <a:spcBef>
                <a:spcPts val="293"/>
              </a:spcBef>
              <a:buClr>
                <a:schemeClr val="dk1"/>
              </a:buClr>
              <a:buSzPct val="100000"/>
              <a:buFont typeface="Arial"/>
              <a:buChar char="–"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671638" marR="0" lvl="4" indent="-92869" algn="l" rtl="0">
              <a:spcBef>
                <a:spcPts val="293"/>
              </a:spcBef>
              <a:buClr>
                <a:schemeClr val="dk1"/>
              </a:buClr>
              <a:buSzPct val="100000"/>
              <a:buFont typeface="Arial"/>
              <a:buChar char="»"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043113" marR="0" lvl="5" indent="-92869" algn="l" rtl="0">
              <a:spcBef>
                <a:spcPts val="293"/>
              </a:spcBef>
              <a:buClr>
                <a:schemeClr val="dk1"/>
              </a:buClr>
              <a:buSzPct val="100000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414588" marR="0" lvl="6" indent="-92869" algn="l" rtl="0">
              <a:spcBef>
                <a:spcPts val="293"/>
              </a:spcBef>
              <a:buClr>
                <a:schemeClr val="dk1"/>
              </a:buClr>
              <a:buSzPct val="100000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786063" marR="0" lvl="7" indent="-92869" algn="l" rtl="0">
              <a:spcBef>
                <a:spcPts val="293"/>
              </a:spcBef>
              <a:buClr>
                <a:schemeClr val="dk1"/>
              </a:buClr>
              <a:buSzPct val="100000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157538" marR="0" lvl="8" indent="-92869" algn="l" rtl="0">
              <a:spcBef>
                <a:spcPts val="293"/>
              </a:spcBef>
              <a:buClr>
                <a:schemeClr val="dk1"/>
              </a:buClr>
              <a:buSzPct val="100000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dt" idx="10"/>
          </p:nvPr>
        </p:nvSpPr>
        <p:spPr>
          <a:xfrm>
            <a:off x="495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75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75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7099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975" smtClean="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975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703581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357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463"/>
            </a:lvl2pPr>
            <a:lvl3pPr lvl="2" indent="0">
              <a:spcBef>
                <a:spcPts val="0"/>
              </a:spcBef>
              <a:buNone/>
              <a:defRPr sz="1463"/>
            </a:lvl3pPr>
            <a:lvl4pPr lvl="3" indent="0">
              <a:spcBef>
                <a:spcPts val="0"/>
              </a:spcBef>
              <a:buNone/>
              <a:defRPr sz="1463"/>
            </a:lvl4pPr>
            <a:lvl5pPr lvl="4" indent="0">
              <a:spcBef>
                <a:spcPts val="0"/>
              </a:spcBef>
              <a:buNone/>
              <a:defRPr sz="1463"/>
            </a:lvl5pPr>
            <a:lvl6pPr lvl="5" indent="0">
              <a:spcBef>
                <a:spcPts val="0"/>
              </a:spcBef>
              <a:buNone/>
              <a:defRPr sz="1463"/>
            </a:lvl6pPr>
            <a:lvl7pPr lvl="6" indent="0">
              <a:spcBef>
                <a:spcPts val="0"/>
              </a:spcBef>
              <a:buNone/>
              <a:defRPr sz="1463"/>
            </a:lvl7pPr>
            <a:lvl8pPr lvl="7" indent="0">
              <a:spcBef>
                <a:spcPts val="0"/>
              </a:spcBef>
              <a:buNone/>
              <a:defRPr sz="1463"/>
            </a:lvl8pPr>
            <a:lvl9pPr lvl="8" indent="0">
              <a:spcBef>
                <a:spcPts val="0"/>
              </a:spcBef>
              <a:buNone/>
              <a:defRPr sz="1463"/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95301" y="1535112"/>
            <a:ext cx="4376869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390"/>
              </a:spcBef>
              <a:buClr>
                <a:schemeClr val="dk1"/>
              </a:buClr>
              <a:buFont typeface="Arial"/>
              <a:buNone/>
              <a:defRPr sz="195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325"/>
              </a:spcBef>
              <a:buClr>
                <a:schemeClr val="dk1"/>
              </a:buClr>
              <a:buFont typeface="Arial"/>
              <a:buNone/>
              <a:defRPr sz="1625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293"/>
              </a:spcBef>
              <a:buClr>
                <a:schemeClr val="dk1"/>
              </a:buClr>
              <a:buFont typeface="Arial"/>
              <a:buNone/>
              <a:defRPr sz="1463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260"/>
              </a:spcBef>
              <a:buClr>
                <a:schemeClr val="dk1"/>
              </a:buClr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260"/>
              </a:spcBef>
              <a:buClr>
                <a:schemeClr val="dk1"/>
              </a:buClr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260"/>
              </a:spcBef>
              <a:buClr>
                <a:schemeClr val="dk1"/>
              </a:buClr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260"/>
              </a:spcBef>
              <a:buClr>
                <a:schemeClr val="dk1"/>
              </a:buClr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260"/>
              </a:spcBef>
              <a:buClr>
                <a:schemeClr val="dk1"/>
              </a:buClr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260"/>
              </a:spcBef>
              <a:buClr>
                <a:schemeClr val="dk1"/>
              </a:buClr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2"/>
          </p:nvPr>
        </p:nvSpPr>
        <p:spPr>
          <a:xfrm>
            <a:off x="495301" y="2174875"/>
            <a:ext cx="4376869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8606" marR="0" lvl="0" indent="-154781" algn="l" rtl="0">
              <a:spcBef>
                <a:spcPts val="390"/>
              </a:spcBef>
              <a:buClr>
                <a:schemeClr val="dk1"/>
              </a:buClr>
              <a:buSzPct val="10000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603647" marR="0" lvl="1" indent="-128984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–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28688" marR="0" lvl="2" indent="-92869" algn="l" rtl="0">
              <a:spcBef>
                <a:spcPts val="293"/>
              </a:spcBef>
              <a:buClr>
                <a:schemeClr val="dk1"/>
              </a:buClr>
              <a:buSzPct val="100000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00163" marR="0" lvl="3" indent="-103188" algn="l" rtl="0">
              <a:spcBef>
                <a:spcPts val="260"/>
              </a:spcBef>
              <a:buClr>
                <a:schemeClr val="dk1"/>
              </a:buClr>
              <a:buSzPct val="1000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671638" marR="0" lvl="4" indent="-103188" algn="l" rtl="0">
              <a:spcBef>
                <a:spcPts val="260"/>
              </a:spcBef>
              <a:buClr>
                <a:schemeClr val="dk1"/>
              </a:buClr>
              <a:buSzPct val="100000"/>
              <a:buFont typeface="Arial"/>
              <a:buChar char="»"/>
              <a:defRPr sz="13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043113" marR="0" lvl="5" indent="-103188" algn="l" rtl="0">
              <a:spcBef>
                <a:spcPts val="260"/>
              </a:spcBef>
              <a:buClr>
                <a:schemeClr val="dk1"/>
              </a:buClr>
              <a:buSzPct val="1000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414588" marR="0" lvl="6" indent="-103188" algn="l" rtl="0">
              <a:spcBef>
                <a:spcPts val="260"/>
              </a:spcBef>
              <a:buClr>
                <a:schemeClr val="dk1"/>
              </a:buClr>
              <a:buSzPct val="1000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786063" marR="0" lvl="7" indent="-103188" algn="l" rtl="0">
              <a:spcBef>
                <a:spcPts val="260"/>
              </a:spcBef>
              <a:buClr>
                <a:schemeClr val="dk1"/>
              </a:buClr>
              <a:buSzPct val="1000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157538" marR="0" lvl="8" indent="-103188" algn="l" rtl="0">
              <a:spcBef>
                <a:spcPts val="260"/>
              </a:spcBef>
              <a:buClr>
                <a:schemeClr val="dk1"/>
              </a:buClr>
              <a:buSzPct val="1000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3"/>
          </p:nvPr>
        </p:nvSpPr>
        <p:spPr>
          <a:xfrm>
            <a:off x="5032110" y="1535112"/>
            <a:ext cx="4378589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390"/>
              </a:spcBef>
              <a:buClr>
                <a:schemeClr val="dk1"/>
              </a:buClr>
              <a:buFont typeface="Arial"/>
              <a:buNone/>
              <a:defRPr sz="195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325"/>
              </a:spcBef>
              <a:buClr>
                <a:schemeClr val="dk1"/>
              </a:buClr>
              <a:buFont typeface="Arial"/>
              <a:buNone/>
              <a:defRPr sz="1625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293"/>
              </a:spcBef>
              <a:buClr>
                <a:schemeClr val="dk1"/>
              </a:buClr>
              <a:buFont typeface="Arial"/>
              <a:buNone/>
              <a:defRPr sz="1463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260"/>
              </a:spcBef>
              <a:buClr>
                <a:schemeClr val="dk1"/>
              </a:buClr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260"/>
              </a:spcBef>
              <a:buClr>
                <a:schemeClr val="dk1"/>
              </a:buClr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260"/>
              </a:spcBef>
              <a:buClr>
                <a:schemeClr val="dk1"/>
              </a:buClr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260"/>
              </a:spcBef>
              <a:buClr>
                <a:schemeClr val="dk1"/>
              </a:buClr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260"/>
              </a:spcBef>
              <a:buClr>
                <a:schemeClr val="dk1"/>
              </a:buClr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260"/>
              </a:spcBef>
              <a:buClr>
                <a:schemeClr val="dk1"/>
              </a:buClr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4"/>
          </p:nvPr>
        </p:nvSpPr>
        <p:spPr>
          <a:xfrm>
            <a:off x="5032110" y="2174875"/>
            <a:ext cx="4378589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8606" marR="0" lvl="0" indent="-154781" algn="l" rtl="0">
              <a:spcBef>
                <a:spcPts val="390"/>
              </a:spcBef>
              <a:buClr>
                <a:schemeClr val="dk1"/>
              </a:buClr>
              <a:buSzPct val="10000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603647" marR="0" lvl="1" indent="-128984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–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28688" marR="0" lvl="2" indent="-92869" algn="l" rtl="0">
              <a:spcBef>
                <a:spcPts val="293"/>
              </a:spcBef>
              <a:buClr>
                <a:schemeClr val="dk1"/>
              </a:buClr>
              <a:buSzPct val="100000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00163" marR="0" lvl="3" indent="-103188" algn="l" rtl="0">
              <a:spcBef>
                <a:spcPts val="260"/>
              </a:spcBef>
              <a:buClr>
                <a:schemeClr val="dk1"/>
              </a:buClr>
              <a:buSzPct val="1000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671638" marR="0" lvl="4" indent="-103188" algn="l" rtl="0">
              <a:spcBef>
                <a:spcPts val="260"/>
              </a:spcBef>
              <a:buClr>
                <a:schemeClr val="dk1"/>
              </a:buClr>
              <a:buSzPct val="100000"/>
              <a:buFont typeface="Arial"/>
              <a:buChar char="»"/>
              <a:defRPr sz="13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043113" marR="0" lvl="5" indent="-103188" algn="l" rtl="0">
              <a:spcBef>
                <a:spcPts val="260"/>
              </a:spcBef>
              <a:buClr>
                <a:schemeClr val="dk1"/>
              </a:buClr>
              <a:buSzPct val="1000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414588" marR="0" lvl="6" indent="-103188" algn="l" rtl="0">
              <a:spcBef>
                <a:spcPts val="260"/>
              </a:spcBef>
              <a:buClr>
                <a:schemeClr val="dk1"/>
              </a:buClr>
              <a:buSzPct val="1000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786063" marR="0" lvl="7" indent="-103188" algn="l" rtl="0">
              <a:spcBef>
                <a:spcPts val="260"/>
              </a:spcBef>
              <a:buClr>
                <a:schemeClr val="dk1"/>
              </a:buClr>
              <a:buSzPct val="1000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157538" marR="0" lvl="8" indent="-103188" algn="l" rtl="0">
              <a:spcBef>
                <a:spcPts val="260"/>
              </a:spcBef>
              <a:buClr>
                <a:schemeClr val="dk1"/>
              </a:buClr>
              <a:buSzPct val="1000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495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75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75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7099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975" smtClean="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975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791575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357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463"/>
            </a:lvl2pPr>
            <a:lvl3pPr lvl="2" indent="0">
              <a:spcBef>
                <a:spcPts val="0"/>
              </a:spcBef>
              <a:buNone/>
              <a:defRPr sz="1463"/>
            </a:lvl3pPr>
            <a:lvl4pPr lvl="3" indent="0">
              <a:spcBef>
                <a:spcPts val="0"/>
              </a:spcBef>
              <a:buNone/>
              <a:defRPr sz="1463"/>
            </a:lvl4pPr>
            <a:lvl5pPr lvl="4" indent="0">
              <a:spcBef>
                <a:spcPts val="0"/>
              </a:spcBef>
              <a:buNone/>
              <a:defRPr sz="1463"/>
            </a:lvl5pPr>
            <a:lvl6pPr lvl="5" indent="0">
              <a:spcBef>
                <a:spcPts val="0"/>
              </a:spcBef>
              <a:buNone/>
              <a:defRPr sz="1463"/>
            </a:lvl6pPr>
            <a:lvl7pPr lvl="6" indent="0">
              <a:spcBef>
                <a:spcPts val="0"/>
              </a:spcBef>
              <a:buNone/>
              <a:defRPr sz="1463"/>
            </a:lvl7pPr>
            <a:lvl8pPr lvl="7" indent="0">
              <a:spcBef>
                <a:spcPts val="0"/>
              </a:spcBef>
              <a:buNone/>
              <a:defRPr sz="1463"/>
            </a:lvl8pPr>
            <a:lvl9pPr lvl="8" indent="0">
              <a:spcBef>
                <a:spcPts val="0"/>
              </a:spcBef>
              <a:buNone/>
              <a:defRPr sz="1463"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dt" idx="10"/>
          </p:nvPr>
        </p:nvSpPr>
        <p:spPr>
          <a:xfrm>
            <a:off x="495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75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75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7099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975" smtClean="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975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23588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dt" idx="10"/>
          </p:nvPr>
        </p:nvSpPr>
        <p:spPr>
          <a:xfrm>
            <a:off x="495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75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75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7099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975" smtClean="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975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36999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7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950"/>
            </a:lvl2pPr>
            <a:lvl3pPr lvl="2" indent="0" rtl="0">
              <a:spcBef>
                <a:spcPts val="0"/>
              </a:spcBef>
              <a:buNone/>
              <a:defRPr sz="1950"/>
            </a:lvl3pPr>
            <a:lvl4pPr lvl="3" indent="0" rtl="0">
              <a:spcBef>
                <a:spcPts val="0"/>
              </a:spcBef>
              <a:buNone/>
              <a:defRPr sz="1950"/>
            </a:lvl4pPr>
            <a:lvl5pPr lvl="4" indent="0" rtl="0">
              <a:spcBef>
                <a:spcPts val="0"/>
              </a:spcBef>
              <a:buNone/>
              <a:defRPr sz="1950"/>
            </a:lvl5pPr>
            <a:lvl6pPr lvl="5" indent="0" rtl="0">
              <a:spcBef>
                <a:spcPts val="0"/>
              </a:spcBef>
              <a:buNone/>
              <a:defRPr sz="1950"/>
            </a:lvl6pPr>
            <a:lvl7pPr lvl="6" indent="0" rtl="0">
              <a:spcBef>
                <a:spcPts val="0"/>
              </a:spcBef>
              <a:buNone/>
              <a:defRPr sz="1950"/>
            </a:lvl7pPr>
            <a:lvl8pPr lvl="7" indent="0" rtl="0">
              <a:spcBef>
                <a:spcPts val="0"/>
              </a:spcBef>
              <a:buNone/>
              <a:defRPr sz="1950"/>
            </a:lvl8pPr>
            <a:lvl9pPr lvl="8" indent="0" rtl="0">
              <a:spcBef>
                <a:spcPts val="0"/>
              </a:spcBef>
              <a:buNone/>
              <a:defRPr sz="1950"/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71466" marR="0" lvl="0" indent="-151338" algn="l" rtl="0">
              <a:spcBef>
                <a:spcPts val="693"/>
              </a:spcBef>
              <a:buClr>
                <a:schemeClr val="dk1"/>
              </a:buClr>
              <a:buSzPct val="100000"/>
              <a:buFont typeface="Arial"/>
              <a:buChar char="•"/>
              <a:defRPr sz="34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804842" marR="0" lvl="1" indent="-116943" algn="l" rtl="0">
              <a:spcBef>
                <a:spcPts val="607"/>
              </a:spcBef>
              <a:buClr>
                <a:schemeClr val="dk1"/>
              </a:buClr>
              <a:buSzPct val="100000"/>
              <a:buFont typeface="Arial"/>
              <a:buChar char="–"/>
              <a:defRPr sz="30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38219" marR="0" lvl="2" indent="-82548" algn="l" rtl="0"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733507" marR="0" lvl="3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–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28794" marR="0" lvl="4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»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24082" marR="0" lvl="5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•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19370" marR="0" lvl="6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•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714657" marR="0" lvl="7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•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209944" marR="0" lvl="8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•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3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GB" sz="13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38415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95301" y="273052"/>
            <a:ext cx="3259006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1625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463"/>
            </a:lvl2pPr>
            <a:lvl3pPr lvl="2" indent="0">
              <a:spcBef>
                <a:spcPts val="0"/>
              </a:spcBef>
              <a:buNone/>
              <a:defRPr sz="1463"/>
            </a:lvl3pPr>
            <a:lvl4pPr lvl="3" indent="0">
              <a:spcBef>
                <a:spcPts val="0"/>
              </a:spcBef>
              <a:buNone/>
              <a:defRPr sz="1463"/>
            </a:lvl4pPr>
            <a:lvl5pPr lvl="4" indent="0">
              <a:spcBef>
                <a:spcPts val="0"/>
              </a:spcBef>
              <a:buNone/>
              <a:defRPr sz="1463"/>
            </a:lvl5pPr>
            <a:lvl6pPr lvl="5" indent="0">
              <a:spcBef>
                <a:spcPts val="0"/>
              </a:spcBef>
              <a:buNone/>
              <a:defRPr sz="1463"/>
            </a:lvl6pPr>
            <a:lvl7pPr lvl="6" indent="0">
              <a:spcBef>
                <a:spcPts val="0"/>
              </a:spcBef>
              <a:buNone/>
              <a:defRPr sz="1463"/>
            </a:lvl7pPr>
            <a:lvl8pPr lvl="7" indent="0">
              <a:spcBef>
                <a:spcPts val="0"/>
              </a:spcBef>
              <a:buNone/>
              <a:defRPr sz="1463"/>
            </a:lvl8pPr>
            <a:lvl9pPr lvl="8" indent="0">
              <a:spcBef>
                <a:spcPts val="0"/>
              </a:spcBef>
              <a:buNone/>
              <a:defRPr sz="1463"/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3872971" y="273050"/>
            <a:ext cx="5537729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8606" marR="0" lvl="0" indent="-113506" algn="l" rtl="0"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603647" marR="0" lvl="1" indent="-87709" algn="l" rtl="0">
              <a:spcBef>
                <a:spcPts val="455"/>
              </a:spcBef>
              <a:buClr>
                <a:schemeClr val="dk1"/>
              </a:buClr>
              <a:buSzPct val="100000"/>
              <a:buFont typeface="Arial"/>
              <a:buChar char="–"/>
              <a:defRPr sz="227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28688" marR="0" lvl="2" indent="-61913" algn="l" rtl="0">
              <a:spcBef>
                <a:spcPts val="390"/>
              </a:spcBef>
              <a:buClr>
                <a:schemeClr val="dk1"/>
              </a:buClr>
              <a:buSzPct val="10000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00163" marR="0" lvl="3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–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671638" marR="0" lvl="4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»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043113" marR="0" lvl="5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414588" marR="0" lvl="6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786063" marR="0" lvl="7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157538" marR="0" lvl="8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2"/>
          </p:nvPr>
        </p:nvSpPr>
        <p:spPr>
          <a:xfrm>
            <a:off x="495301" y="1435102"/>
            <a:ext cx="3259006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28"/>
              </a:spcBef>
              <a:buClr>
                <a:schemeClr val="dk1"/>
              </a:buClr>
              <a:buFont typeface="Arial"/>
              <a:buNone/>
              <a:defRPr sz="1138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195"/>
              </a:spcBef>
              <a:buClr>
                <a:schemeClr val="dk1"/>
              </a:buClr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163"/>
              </a:spcBef>
              <a:buClr>
                <a:schemeClr val="dk1"/>
              </a:buClr>
              <a:buFont typeface="Arial"/>
              <a:buNone/>
              <a:defRPr sz="81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146"/>
              </a:spcBef>
              <a:buClr>
                <a:schemeClr val="dk1"/>
              </a:buClr>
              <a:buFont typeface="Arial"/>
              <a:buNone/>
              <a:defRPr sz="731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146"/>
              </a:spcBef>
              <a:buClr>
                <a:schemeClr val="dk1"/>
              </a:buClr>
              <a:buFont typeface="Arial"/>
              <a:buNone/>
              <a:defRPr sz="731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146"/>
              </a:spcBef>
              <a:buClr>
                <a:schemeClr val="dk1"/>
              </a:buClr>
              <a:buFont typeface="Arial"/>
              <a:buNone/>
              <a:defRPr sz="731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146"/>
              </a:spcBef>
              <a:buClr>
                <a:schemeClr val="dk1"/>
              </a:buClr>
              <a:buFont typeface="Arial"/>
              <a:buNone/>
              <a:defRPr sz="731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146"/>
              </a:spcBef>
              <a:buClr>
                <a:schemeClr val="dk1"/>
              </a:buClr>
              <a:buFont typeface="Arial"/>
              <a:buNone/>
              <a:defRPr sz="731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146"/>
              </a:spcBef>
              <a:buClr>
                <a:schemeClr val="dk1"/>
              </a:buClr>
              <a:buFont typeface="Arial"/>
              <a:buNone/>
              <a:defRPr sz="731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dt" idx="10"/>
          </p:nvPr>
        </p:nvSpPr>
        <p:spPr>
          <a:xfrm>
            <a:off x="495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75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75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7099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975" smtClean="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975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10515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1941646" y="4800602"/>
            <a:ext cx="59435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1625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463"/>
            </a:lvl2pPr>
            <a:lvl3pPr lvl="2" indent="0">
              <a:spcBef>
                <a:spcPts val="0"/>
              </a:spcBef>
              <a:buNone/>
              <a:defRPr sz="1463"/>
            </a:lvl3pPr>
            <a:lvl4pPr lvl="3" indent="0">
              <a:spcBef>
                <a:spcPts val="0"/>
              </a:spcBef>
              <a:buNone/>
              <a:defRPr sz="1463"/>
            </a:lvl4pPr>
            <a:lvl5pPr lvl="4" indent="0">
              <a:spcBef>
                <a:spcPts val="0"/>
              </a:spcBef>
              <a:buNone/>
              <a:defRPr sz="1463"/>
            </a:lvl5pPr>
            <a:lvl6pPr lvl="5" indent="0">
              <a:spcBef>
                <a:spcPts val="0"/>
              </a:spcBef>
              <a:buNone/>
              <a:defRPr sz="1463"/>
            </a:lvl6pPr>
            <a:lvl7pPr lvl="6" indent="0">
              <a:spcBef>
                <a:spcPts val="0"/>
              </a:spcBef>
              <a:buNone/>
              <a:defRPr sz="1463"/>
            </a:lvl7pPr>
            <a:lvl8pPr lvl="7" indent="0">
              <a:spcBef>
                <a:spcPts val="0"/>
              </a:spcBef>
              <a:buNone/>
              <a:defRPr sz="1463"/>
            </a:lvl8pPr>
            <a:lvl9pPr lvl="8" indent="0">
              <a:spcBef>
                <a:spcPts val="0"/>
              </a:spcBef>
              <a:buNone/>
              <a:defRPr sz="1463"/>
            </a:lvl9pPr>
          </a:lstStyle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pic" idx="2"/>
          </p:nvPr>
        </p:nvSpPr>
        <p:spPr>
          <a:xfrm>
            <a:off x="1941646" y="612775"/>
            <a:ext cx="59435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520"/>
              </a:spcBef>
              <a:buClr>
                <a:schemeClr val="dk1"/>
              </a:buClr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455"/>
              </a:spcBef>
              <a:buClr>
                <a:schemeClr val="dk1"/>
              </a:buClr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390"/>
              </a:spcBef>
              <a:buClr>
                <a:schemeClr val="dk1"/>
              </a:buClr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325"/>
              </a:spcBef>
              <a:buClr>
                <a:schemeClr val="dk1"/>
              </a:buClr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325"/>
              </a:spcBef>
              <a:buClr>
                <a:schemeClr val="dk1"/>
              </a:buClr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325"/>
              </a:spcBef>
              <a:buClr>
                <a:schemeClr val="dk1"/>
              </a:buClr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325"/>
              </a:spcBef>
              <a:buClr>
                <a:schemeClr val="dk1"/>
              </a:buClr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325"/>
              </a:spcBef>
              <a:buClr>
                <a:schemeClr val="dk1"/>
              </a:buClr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325"/>
              </a:spcBef>
              <a:buClr>
                <a:schemeClr val="dk1"/>
              </a:buClr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1941646" y="5367339"/>
            <a:ext cx="59435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28"/>
              </a:spcBef>
              <a:buClr>
                <a:schemeClr val="dk1"/>
              </a:buClr>
              <a:buFont typeface="Arial"/>
              <a:buNone/>
              <a:defRPr sz="1138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195"/>
              </a:spcBef>
              <a:buClr>
                <a:schemeClr val="dk1"/>
              </a:buClr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163"/>
              </a:spcBef>
              <a:buClr>
                <a:schemeClr val="dk1"/>
              </a:buClr>
              <a:buFont typeface="Arial"/>
              <a:buNone/>
              <a:defRPr sz="81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146"/>
              </a:spcBef>
              <a:buClr>
                <a:schemeClr val="dk1"/>
              </a:buClr>
              <a:buFont typeface="Arial"/>
              <a:buNone/>
              <a:defRPr sz="731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146"/>
              </a:spcBef>
              <a:buClr>
                <a:schemeClr val="dk1"/>
              </a:buClr>
              <a:buFont typeface="Arial"/>
              <a:buNone/>
              <a:defRPr sz="731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146"/>
              </a:spcBef>
              <a:buClr>
                <a:schemeClr val="dk1"/>
              </a:buClr>
              <a:buFont typeface="Arial"/>
              <a:buNone/>
              <a:defRPr sz="731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146"/>
              </a:spcBef>
              <a:buClr>
                <a:schemeClr val="dk1"/>
              </a:buClr>
              <a:buFont typeface="Arial"/>
              <a:buNone/>
              <a:defRPr sz="731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146"/>
              </a:spcBef>
              <a:buClr>
                <a:schemeClr val="dk1"/>
              </a:buClr>
              <a:buFont typeface="Arial"/>
              <a:buNone/>
              <a:defRPr sz="731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146"/>
              </a:spcBef>
              <a:buClr>
                <a:schemeClr val="dk1"/>
              </a:buClr>
              <a:buFont typeface="Arial"/>
              <a:buNone/>
              <a:defRPr sz="731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dt" idx="10"/>
          </p:nvPr>
        </p:nvSpPr>
        <p:spPr>
          <a:xfrm>
            <a:off x="495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75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75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sldNum" idx="12"/>
          </p:nvPr>
        </p:nvSpPr>
        <p:spPr>
          <a:xfrm>
            <a:off x="7099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975" smtClean="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975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0762034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357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463"/>
            </a:lvl2pPr>
            <a:lvl3pPr lvl="2" indent="0">
              <a:spcBef>
                <a:spcPts val="0"/>
              </a:spcBef>
              <a:buNone/>
              <a:defRPr sz="1463"/>
            </a:lvl3pPr>
            <a:lvl4pPr lvl="3" indent="0">
              <a:spcBef>
                <a:spcPts val="0"/>
              </a:spcBef>
              <a:buNone/>
              <a:defRPr sz="1463"/>
            </a:lvl4pPr>
            <a:lvl5pPr lvl="4" indent="0">
              <a:spcBef>
                <a:spcPts val="0"/>
              </a:spcBef>
              <a:buNone/>
              <a:defRPr sz="1463"/>
            </a:lvl5pPr>
            <a:lvl6pPr lvl="5" indent="0">
              <a:spcBef>
                <a:spcPts val="0"/>
              </a:spcBef>
              <a:buNone/>
              <a:defRPr sz="1463"/>
            </a:lvl6pPr>
            <a:lvl7pPr lvl="6" indent="0">
              <a:spcBef>
                <a:spcPts val="0"/>
              </a:spcBef>
              <a:buNone/>
              <a:defRPr sz="1463"/>
            </a:lvl7pPr>
            <a:lvl8pPr lvl="7" indent="0">
              <a:spcBef>
                <a:spcPts val="0"/>
              </a:spcBef>
              <a:buNone/>
              <a:defRPr sz="1463"/>
            </a:lvl8pPr>
            <a:lvl9pPr lvl="8" indent="0">
              <a:spcBef>
                <a:spcPts val="0"/>
              </a:spcBef>
              <a:buNone/>
              <a:defRPr sz="1463"/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 rot="5400000">
            <a:off x="2690019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8606" marR="0" lvl="0" indent="-113506" algn="l" rtl="0"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603647" marR="0" lvl="1" indent="-87709" algn="l" rtl="0">
              <a:spcBef>
                <a:spcPts val="455"/>
              </a:spcBef>
              <a:buClr>
                <a:schemeClr val="dk1"/>
              </a:buClr>
              <a:buSzPct val="100000"/>
              <a:buFont typeface="Arial"/>
              <a:buChar char="–"/>
              <a:defRPr sz="227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28688" marR="0" lvl="2" indent="-61913" algn="l" rtl="0">
              <a:spcBef>
                <a:spcPts val="390"/>
              </a:spcBef>
              <a:buClr>
                <a:schemeClr val="dk1"/>
              </a:buClr>
              <a:buSzPct val="10000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00163" marR="0" lvl="3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–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671638" marR="0" lvl="4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»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043113" marR="0" lvl="5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414588" marR="0" lvl="6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786063" marR="0" lvl="7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157538" marR="0" lvl="8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dt" idx="10"/>
          </p:nvPr>
        </p:nvSpPr>
        <p:spPr>
          <a:xfrm>
            <a:off x="495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75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75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sldNum" idx="12"/>
          </p:nvPr>
        </p:nvSpPr>
        <p:spPr>
          <a:xfrm>
            <a:off x="7099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975" smtClean="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975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7027757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 rot="5400000">
            <a:off x="5370513" y="2085975"/>
            <a:ext cx="5851525" cy="22288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357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463"/>
            </a:lvl2pPr>
            <a:lvl3pPr lvl="2" indent="0">
              <a:spcBef>
                <a:spcPts val="0"/>
              </a:spcBef>
              <a:buNone/>
              <a:defRPr sz="1463"/>
            </a:lvl3pPr>
            <a:lvl4pPr lvl="3" indent="0">
              <a:spcBef>
                <a:spcPts val="0"/>
              </a:spcBef>
              <a:buNone/>
              <a:defRPr sz="1463"/>
            </a:lvl4pPr>
            <a:lvl5pPr lvl="4" indent="0">
              <a:spcBef>
                <a:spcPts val="0"/>
              </a:spcBef>
              <a:buNone/>
              <a:defRPr sz="1463"/>
            </a:lvl5pPr>
            <a:lvl6pPr lvl="5" indent="0">
              <a:spcBef>
                <a:spcPts val="0"/>
              </a:spcBef>
              <a:buNone/>
              <a:defRPr sz="1463"/>
            </a:lvl6pPr>
            <a:lvl7pPr lvl="6" indent="0">
              <a:spcBef>
                <a:spcPts val="0"/>
              </a:spcBef>
              <a:buNone/>
              <a:defRPr sz="1463"/>
            </a:lvl7pPr>
            <a:lvl8pPr lvl="7" indent="0">
              <a:spcBef>
                <a:spcPts val="0"/>
              </a:spcBef>
              <a:buNone/>
              <a:defRPr sz="1463"/>
            </a:lvl8pPr>
            <a:lvl9pPr lvl="8" indent="0">
              <a:spcBef>
                <a:spcPts val="0"/>
              </a:spcBef>
              <a:buNone/>
              <a:defRPr sz="1463"/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 rot="5400000">
            <a:off x="830263" y="-60325"/>
            <a:ext cx="5851525" cy="65214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8606" marR="0" lvl="0" indent="-113506" algn="l" rtl="0"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603647" marR="0" lvl="1" indent="-87709" algn="l" rtl="0">
              <a:spcBef>
                <a:spcPts val="455"/>
              </a:spcBef>
              <a:buClr>
                <a:schemeClr val="dk1"/>
              </a:buClr>
              <a:buSzPct val="100000"/>
              <a:buFont typeface="Arial"/>
              <a:buChar char="–"/>
              <a:defRPr sz="227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28688" marR="0" lvl="2" indent="-61913" algn="l" rtl="0">
              <a:spcBef>
                <a:spcPts val="390"/>
              </a:spcBef>
              <a:buClr>
                <a:schemeClr val="dk1"/>
              </a:buClr>
              <a:buSzPct val="10000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00163" marR="0" lvl="3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–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671638" marR="0" lvl="4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»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043113" marR="0" lvl="5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414588" marR="0" lvl="6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786063" marR="0" lvl="7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157538" marR="0" lvl="8" indent="-82550" algn="l" rtl="0">
              <a:spcBef>
                <a:spcPts val="325"/>
              </a:spcBef>
              <a:buClr>
                <a:schemeClr val="dk1"/>
              </a:buClr>
              <a:buSzPct val="100000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dt" idx="10"/>
          </p:nvPr>
        </p:nvSpPr>
        <p:spPr>
          <a:xfrm>
            <a:off x="495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75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75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sldNum" idx="12"/>
          </p:nvPr>
        </p:nvSpPr>
        <p:spPr>
          <a:xfrm>
            <a:off x="7099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975" smtClean="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975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65522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782505" y="4406900"/>
            <a:ext cx="8420100" cy="13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3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950"/>
            </a:lvl2pPr>
            <a:lvl3pPr lvl="2" indent="0" rtl="0">
              <a:spcBef>
                <a:spcPts val="0"/>
              </a:spcBef>
              <a:buNone/>
              <a:defRPr sz="1950"/>
            </a:lvl3pPr>
            <a:lvl4pPr lvl="3" indent="0" rtl="0">
              <a:spcBef>
                <a:spcPts val="0"/>
              </a:spcBef>
              <a:buNone/>
              <a:defRPr sz="1950"/>
            </a:lvl4pPr>
            <a:lvl5pPr lvl="4" indent="0" rtl="0">
              <a:spcBef>
                <a:spcPts val="0"/>
              </a:spcBef>
              <a:buNone/>
              <a:defRPr sz="1950"/>
            </a:lvl5pPr>
            <a:lvl6pPr lvl="5" indent="0" rtl="0">
              <a:spcBef>
                <a:spcPts val="0"/>
              </a:spcBef>
              <a:buNone/>
              <a:defRPr sz="1950"/>
            </a:lvl6pPr>
            <a:lvl7pPr lvl="6" indent="0" rtl="0">
              <a:spcBef>
                <a:spcPts val="0"/>
              </a:spcBef>
              <a:buNone/>
              <a:defRPr sz="1950"/>
            </a:lvl7pPr>
            <a:lvl8pPr lvl="7" indent="0" rtl="0">
              <a:spcBef>
                <a:spcPts val="0"/>
              </a:spcBef>
              <a:buNone/>
              <a:defRPr sz="1950"/>
            </a:lvl8pPr>
            <a:lvl9pPr lvl="8" indent="0" rtl="0">
              <a:spcBef>
                <a:spcPts val="0"/>
              </a:spcBef>
              <a:buNone/>
              <a:defRPr sz="1950"/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782505" y="2906714"/>
            <a:ext cx="84201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33"/>
              </a:spcBef>
              <a:buClr>
                <a:srgbClr val="888888"/>
              </a:buClr>
              <a:buFont typeface="Arial"/>
              <a:buNone/>
              <a:defRPr sz="21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390"/>
              </a:spcBef>
              <a:buClr>
                <a:srgbClr val="888888"/>
              </a:buClr>
              <a:buFont typeface="Arial"/>
              <a:buNone/>
              <a:defRPr sz="19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347"/>
              </a:spcBef>
              <a:buClr>
                <a:srgbClr val="888888"/>
              </a:buClr>
              <a:buFont typeface="Arial"/>
              <a:buNone/>
              <a:defRPr sz="17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303"/>
              </a:spcBef>
              <a:buClr>
                <a:srgbClr val="888888"/>
              </a:buClr>
              <a:buFont typeface="Arial"/>
              <a:buNone/>
              <a:defRPr sz="151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303"/>
              </a:spcBef>
              <a:buClr>
                <a:srgbClr val="888888"/>
              </a:buClr>
              <a:buFont typeface="Arial"/>
              <a:buNone/>
              <a:defRPr sz="151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303"/>
              </a:spcBef>
              <a:buClr>
                <a:srgbClr val="888888"/>
              </a:buClr>
              <a:buFont typeface="Arial"/>
              <a:buNone/>
              <a:defRPr sz="151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303"/>
              </a:spcBef>
              <a:buClr>
                <a:srgbClr val="888888"/>
              </a:buClr>
              <a:buFont typeface="Arial"/>
              <a:buNone/>
              <a:defRPr sz="151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303"/>
              </a:spcBef>
              <a:buClr>
                <a:srgbClr val="888888"/>
              </a:buClr>
              <a:buFont typeface="Arial"/>
              <a:buNone/>
              <a:defRPr sz="151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303"/>
              </a:spcBef>
              <a:buClr>
                <a:srgbClr val="888888"/>
              </a:buClr>
              <a:buFont typeface="Arial"/>
              <a:buNone/>
              <a:defRPr sz="151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3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GB" sz="13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757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3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3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3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GB" sz="13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7544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7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950"/>
            </a:lvl2pPr>
            <a:lvl3pPr lvl="2" indent="0" rtl="0">
              <a:spcBef>
                <a:spcPts val="0"/>
              </a:spcBef>
              <a:buNone/>
              <a:defRPr sz="1950"/>
            </a:lvl3pPr>
            <a:lvl4pPr lvl="3" indent="0" rtl="0">
              <a:spcBef>
                <a:spcPts val="0"/>
              </a:spcBef>
              <a:buNone/>
              <a:defRPr sz="1950"/>
            </a:lvl4pPr>
            <a:lvl5pPr lvl="4" indent="0" rtl="0">
              <a:spcBef>
                <a:spcPts val="0"/>
              </a:spcBef>
              <a:buNone/>
              <a:defRPr sz="1950"/>
            </a:lvl5pPr>
            <a:lvl6pPr lvl="5" indent="0" rtl="0">
              <a:spcBef>
                <a:spcPts val="0"/>
              </a:spcBef>
              <a:buNone/>
              <a:defRPr sz="1950"/>
            </a:lvl6pPr>
            <a:lvl7pPr lvl="6" indent="0" rtl="0">
              <a:spcBef>
                <a:spcPts val="0"/>
              </a:spcBef>
              <a:buNone/>
              <a:defRPr sz="1950"/>
            </a:lvl7pPr>
            <a:lvl8pPr lvl="7" indent="0" rtl="0">
              <a:spcBef>
                <a:spcPts val="0"/>
              </a:spcBef>
              <a:buNone/>
              <a:defRPr sz="1950"/>
            </a:lvl8pPr>
            <a:lvl9pPr lvl="8" indent="0" rtl="0">
              <a:spcBef>
                <a:spcPts val="0"/>
              </a:spcBef>
              <a:buNone/>
              <a:defRPr sz="1950"/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437515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71466" marR="0" lvl="0" indent="-178854" algn="l" rtl="0">
              <a:spcBef>
                <a:spcPts val="607"/>
              </a:spcBef>
              <a:buClr>
                <a:schemeClr val="dk1"/>
              </a:buClr>
              <a:buSzPct val="100000"/>
              <a:buFont typeface="Arial"/>
              <a:buChar char="•"/>
              <a:defRPr sz="30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804842" marR="0" lvl="1" indent="-144459" algn="l" rtl="0"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38219" marR="0" lvl="2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•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733507" marR="0" lvl="3" indent="-123822" algn="l" rtl="0">
              <a:spcBef>
                <a:spcPts val="390"/>
              </a:spcBef>
              <a:buClr>
                <a:schemeClr val="dk1"/>
              </a:buClr>
              <a:buSzPct val="100000"/>
              <a:buFont typeface="Arial"/>
              <a:buChar char="–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28794" marR="0" lvl="4" indent="-123822" algn="l" rtl="0">
              <a:spcBef>
                <a:spcPts val="390"/>
              </a:spcBef>
              <a:buClr>
                <a:schemeClr val="dk1"/>
              </a:buClr>
              <a:buSzPct val="100000"/>
              <a:buFont typeface="Arial"/>
              <a:buChar char="»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24082" marR="0" lvl="5" indent="-123822" algn="l" rtl="0">
              <a:spcBef>
                <a:spcPts val="390"/>
              </a:spcBef>
              <a:buClr>
                <a:schemeClr val="dk1"/>
              </a:buClr>
              <a:buSzPct val="10000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19370" marR="0" lvl="6" indent="-123822" algn="l" rtl="0">
              <a:spcBef>
                <a:spcPts val="390"/>
              </a:spcBef>
              <a:buClr>
                <a:schemeClr val="dk1"/>
              </a:buClr>
              <a:buSzPct val="10000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714657" marR="0" lvl="7" indent="-123822" algn="l" rtl="0">
              <a:spcBef>
                <a:spcPts val="390"/>
              </a:spcBef>
              <a:buClr>
                <a:schemeClr val="dk1"/>
              </a:buClr>
              <a:buSzPct val="10000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209944" marR="0" lvl="8" indent="-123822" algn="l" rtl="0">
              <a:spcBef>
                <a:spcPts val="390"/>
              </a:spcBef>
              <a:buClr>
                <a:schemeClr val="dk1"/>
              </a:buClr>
              <a:buSzPct val="10000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2"/>
          </p:nvPr>
        </p:nvSpPr>
        <p:spPr>
          <a:xfrm>
            <a:off x="5035550" y="1600201"/>
            <a:ext cx="437515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71466" marR="0" lvl="0" indent="-178854" algn="l" rtl="0">
              <a:spcBef>
                <a:spcPts val="607"/>
              </a:spcBef>
              <a:buClr>
                <a:schemeClr val="dk1"/>
              </a:buClr>
              <a:buSzPct val="100000"/>
              <a:buFont typeface="Arial"/>
              <a:buChar char="•"/>
              <a:defRPr sz="30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804842" marR="0" lvl="1" indent="-144459" algn="l" rtl="0"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38219" marR="0" lvl="2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•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733507" marR="0" lvl="3" indent="-123822" algn="l" rtl="0">
              <a:spcBef>
                <a:spcPts val="390"/>
              </a:spcBef>
              <a:buClr>
                <a:schemeClr val="dk1"/>
              </a:buClr>
              <a:buSzPct val="100000"/>
              <a:buFont typeface="Arial"/>
              <a:buChar char="–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28794" marR="0" lvl="4" indent="-123822" algn="l" rtl="0">
              <a:spcBef>
                <a:spcPts val="390"/>
              </a:spcBef>
              <a:buClr>
                <a:schemeClr val="dk1"/>
              </a:buClr>
              <a:buSzPct val="100000"/>
              <a:buFont typeface="Arial"/>
              <a:buChar char="»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24082" marR="0" lvl="5" indent="-123822" algn="l" rtl="0">
              <a:spcBef>
                <a:spcPts val="390"/>
              </a:spcBef>
              <a:buClr>
                <a:schemeClr val="dk1"/>
              </a:buClr>
              <a:buSzPct val="10000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19370" marR="0" lvl="6" indent="-123822" algn="l" rtl="0">
              <a:spcBef>
                <a:spcPts val="390"/>
              </a:spcBef>
              <a:buClr>
                <a:schemeClr val="dk1"/>
              </a:buClr>
              <a:buSzPct val="10000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714657" marR="0" lvl="7" indent="-123822" algn="l" rtl="0">
              <a:spcBef>
                <a:spcPts val="390"/>
              </a:spcBef>
              <a:buClr>
                <a:schemeClr val="dk1"/>
              </a:buClr>
              <a:buSzPct val="10000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209944" marR="0" lvl="8" indent="-123822" algn="l" rtl="0">
              <a:spcBef>
                <a:spcPts val="390"/>
              </a:spcBef>
              <a:buClr>
                <a:schemeClr val="dk1"/>
              </a:buClr>
              <a:buSzPct val="10000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3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3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3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GB" sz="13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3534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7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950"/>
            </a:lvl2pPr>
            <a:lvl3pPr lvl="2" indent="0" rtl="0">
              <a:spcBef>
                <a:spcPts val="0"/>
              </a:spcBef>
              <a:buNone/>
              <a:defRPr sz="1950"/>
            </a:lvl3pPr>
            <a:lvl4pPr lvl="3" indent="0" rtl="0">
              <a:spcBef>
                <a:spcPts val="0"/>
              </a:spcBef>
              <a:buNone/>
              <a:defRPr sz="1950"/>
            </a:lvl4pPr>
            <a:lvl5pPr lvl="4" indent="0" rtl="0">
              <a:spcBef>
                <a:spcPts val="0"/>
              </a:spcBef>
              <a:buNone/>
              <a:defRPr sz="1950"/>
            </a:lvl5pPr>
            <a:lvl6pPr lvl="5" indent="0" rtl="0">
              <a:spcBef>
                <a:spcPts val="0"/>
              </a:spcBef>
              <a:buNone/>
              <a:defRPr sz="1950"/>
            </a:lvl6pPr>
            <a:lvl7pPr lvl="6" indent="0" rtl="0">
              <a:spcBef>
                <a:spcPts val="0"/>
              </a:spcBef>
              <a:buNone/>
              <a:defRPr sz="1950"/>
            </a:lvl7pPr>
            <a:lvl8pPr lvl="7" indent="0" rtl="0">
              <a:spcBef>
                <a:spcPts val="0"/>
              </a:spcBef>
              <a:buNone/>
              <a:defRPr sz="1950"/>
            </a:lvl8pPr>
            <a:lvl9pPr lvl="8" indent="0" rtl="0">
              <a:spcBef>
                <a:spcPts val="0"/>
              </a:spcBef>
              <a:buNone/>
              <a:defRPr sz="1950"/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775" cy="63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20"/>
              </a:spcBef>
              <a:buClr>
                <a:schemeClr val="dk1"/>
              </a:buClr>
              <a:buFont typeface="Arial"/>
              <a:buNone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433"/>
              </a:spcBef>
              <a:buClr>
                <a:schemeClr val="dk1"/>
              </a:buClr>
              <a:buFont typeface="Arial"/>
              <a:buNone/>
              <a:defRPr sz="2167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390"/>
              </a:spcBef>
              <a:buClr>
                <a:schemeClr val="dk1"/>
              </a:buClr>
              <a:buFont typeface="Arial"/>
              <a:buNone/>
              <a:defRPr sz="19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347"/>
              </a:spcBef>
              <a:buClr>
                <a:schemeClr val="dk1"/>
              </a:buClr>
              <a:buFont typeface="Arial"/>
              <a:buNone/>
              <a:defRPr sz="17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347"/>
              </a:spcBef>
              <a:buClr>
                <a:schemeClr val="dk1"/>
              </a:buClr>
              <a:buFont typeface="Arial"/>
              <a:buNone/>
              <a:defRPr sz="17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347"/>
              </a:spcBef>
              <a:buClr>
                <a:schemeClr val="dk1"/>
              </a:buClr>
              <a:buFont typeface="Arial"/>
              <a:buNone/>
              <a:defRPr sz="17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347"/>
              </a:spcBef>
              <a:buClr>
                <a:schemeClr val="dk1"/>
              </a:buClr>
              <a:buFont typeface="Arial"/>
              <a:buNone/>
              <a:defRPr sz="17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347"/>
              </a:spcBef>
              <a:buClr>
                <a:schemeClr val="dk1"/>
              </a:buClr>
              <a:buFont typeface="Arial"/>
              <a:buNone/>
              <a:defRPr sz="17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347"/>
              </a:spcBef>
              <a:buClr>
                <a:schemeClr val="dk1"/>
              </a:buClr>
              <a:buFont typeface="Arial"/>
              <a:buNone/>
              <a:defRPr sz="17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775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71466" marR="0" lvl="0" indent="-206370" algn="l" rtl="0"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804842" marR="0" lvl="1" indent="-171975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–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38219" marR="0" lvl="2" indent="-123822" algn="l" rtl="0">
              <a:spcBef>
                <a:spcPts val="390"/>
              </a:spcBef>
              <a:buClr>
                <a:schemeClr val="dk1"/>
              </a:buClr>
              <a:buSzPct val="10000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733507" marR="0" lvl="3" indent="-137580" algn="l" rtl="0">
              <a:spcBef>
                <a:spcPts val="347"/>
              </a:spcBef>
              <a:buClr>
                <a:schemeClr val="dk1"/>
              </a:buClr>
              <a:buSzPct val="100000"/>
              <a:buFont typeface="Arial"/>
              <a:buChar char="–"/>
              <a:defRPr sz="1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28794" marR="0" lvl="4" indent="-137580" algn="l" rtl="0">
              <a:spcBef>
                <a:spcPts val="347"/>
              </a:spcBef>
              <a:buClr>
                <a:schemeClr val="dk1"/>
              </a:buClr>
              <a:buSzPct val="100000"/>
              <a:buFont typeface="Arial"/>
              <a:buChar char="»"/>
              <a:defRPr sz="1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24082" marR="0" lvl="5" indent="-137580" algn="l" rtl="0">
              <a:spcBef>
                <a:spcPts val="347"/>
              </a:spcBef>
              <a:buClr>
                <a:schemeClr val="dk1"/>
              </a:buClr>
              <a:buSzPct val="100000"/>
              <a:buFont typeface="Arial"/>
              <a:buChar char="•"/>
              <a:defRPr sz="1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19370" marR="0" lvl="6" indent="-137580" algn="l" rtl="0">
              <a:spcBef>
                <a:spcPts val="347"/>
              </a:spcBef>
              <a:buClr>
                <a:schemeClr val="dk1"/>
              </a:buClr>
              <a:buSzPct val="100000"/>
              <a:buFont typeface="Arial"/>
              <a:buChar char="•"/>
              <a:defRPr sz="1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714657" marR="0" lvl="7" indent="-137580" algn="l" rtl="0">
              <a:spcBef>
                <a:spcPts val="347"/>
              </a:spcBef>
              <a:buClr>
                <a:schemeClr val="dk1"/>
              </a:buClr>
              <a:buSzPct val="100000"/>
              <a:buFont typeface="Arial"/>
              <a:buChar char="•"/>
              <a:defRPr sz="1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209944" marR="0" lvl="8" indent="-137580" algn="l" rtl="0">
              <a:spcBef>
                <a:spcPts val="347"/>
              </a:spcBef>
              <a:buClr>
                <a:schemeClr val="dk1"/>
              </a:buClr>
              <a:buSzPct val="100000"/>
              <a:buFont typeface="Arial"/>
              <a:buChar char="•"/>
              <a:defRPr sz="1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body" idx="3"/>
          </p:nvPr>
        </p:nvSpPr>
        <p:spPr>
          <a:xfrm>
            <a:off x="5032111" y="1535113"/>
            <a:ext cx="4378725" cy="63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20"/>
              </a:spcBef>
              <a:buClr>
                <a:schemeClr val="dk1"/>
              </a:buClr>
              <a:buFont typeface="Arial"/>
              <a:buNone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433"/>
              </a:spcBef>
              <a:buClr>
                <a:schemeClr val="dk1"/>
              </a:buClr>
              <a:buFont typeface="Arial"/>
              <a:buNone/>
              <a:defRPr sz="2167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390"/>
              </a:spcBef>
              <a:buClr>
                <a:schemeClr val="dk1"/>
              </a:buClr>
              <a:buFont typeface="Arial"/>
              <a:buNone/>
              <a:defRPr sz="19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347"/>
              </a:spcBef>
              <a:buClr>
                <a:schemeClr val="dk1"/>
              </a:buClr>
              <a:buFont typeface="Arial"/>
              <a:buNone/>
              <a:defRPr sz="17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347"/>
              </a:spcBef>
              <a:buClr>
                <a:schemeClr val="dk1"/>
              </a:buClr>
              <a:buFont typeface="Arial"/>
              <a:buNone/>
              <a:defRPr sz="17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347"/>
              </a:spcBef>
              <a:buClr>
                <a:schemeClr val="dk1"/>
              </a:buClr>
              <a:buFont typeface="Arial"/>
              <a:buNone/>
              <a:defRPr sz="17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347"/>
              </a:spcBef>
              <a:buClr>
                <a:schemeClr val="dk1"/>
              </a:buClr>
              <a:buFont typeface="Arial"/>
              <a:buNone/>
              <a:defRPr sz="17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347"/>
              </a:spcBef>
              <a:buClr>
                <a:schemeClr val="dk1"/>
              </a:buClr>
              <a:buFont typeface="Arial"/>
              <a:buNone/>
              <a:defRPr sz="17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347"/>
              </a:spcBef>
              <a:buClr>
                <a:schemeClr val="dk1"/>
              </a:buClr>
              <a:buFont typeface="Arial"/>
              <a:buNone/>
              <a:defRPr sz="17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body" idx="4"/>
          </p:nvPr>
        </p:nvSpPr>
        <p:spPr>
          <a:xfrm>
            <a:off x="5032111" y="2174875"/>
            <a:ext cx="4378725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71466" marR="0" lvl="0" indent="-206370" algn="l" rtl="0"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804842" marR="0" lvl="1" indent="-171975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–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38219" marR="0" lvl="2" indent="-123822" algn="l" rtl="0">
              <a:spcBef>
                <a:spcPts val="390"/>
              </a:spcBef>
              <a:buClr>
                <a:schemeClr val="dk1"/>
              </a:buClr>
              <a:buSzPct val="10000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733507" marR="0" lvl="3" indent="-137580" algn="l" rtl="0">
              <a:spcBef>
                <a:spcPts val="347"/>
              </a:spcBef>
              <a:buClr>
                <a:schemeClr val="dk1"/>
              </a:buClr>
              <a:buSzPct val="100000"/>
              <a:buFont typeface="Arial"/>
              <a:buChar char="–"/>
              <a:defRPr sz="1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28794" marR="0" lvl="4" indent="-137580" algn="l" rtl="0">
              <a:spcBef>
                <a:spcPts val="347"/>
              </a:spcBef>
              <a:buClr>
                <a:schemeClr val="dk1"/>
              </a:buClr>
              <a:buSzPct val="100000"/>
              <a:buFont typeface="Arial"/>
              <a:buChar char="»"/>
              <a:defRPr sz="1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24082" marR="0" lvl="5" indent="-137580" algn="l" rtl="0">
              <a:spcBef>
                <a:spcPts val="347"/>
              </a:spcBef>
              <a:buClr>
                <a:schemeClr val="dk1"/>
              </a:buClr>
              <a:buSzPct val="100000"/>
              <a:buFont typeface="Arial"/>
              <a:buChar char="•"/>
              <a:defRPr sz="1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19370" marR="0" lvl="6" indent="-137580" algn="l" rtl="0">
              <a:spcBef>
                <a:spcPts val="347"/>
              </a:spcBef>
              <a:buClr>
                <a:schemeClr val="dk1"/>
              </a:buClr>
              <a:buSzPct val="100000"/>
              <a:buFont typeface="Arial"/>
              <a:buChar char="•"/>
              <a:defRPr sz="1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714657" marR="0" lvl="7" indent="-137580" algn="l" rtl="0">
              <a:spcBef>
                <a:spcPts val="347"/>
              </a:spcBef>
              <a:buClr>
                <a:schemeClr val="dk1"/>
              </a:buClr>
              <a:buSzPct val="100000"/>
              <a:buFont typeface="Arial"/>
              <a:buChar char="•"/>
              <a:defRPr sz="1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209944" marR="0" lvl="8" indent="-137580" algn="l" rtl="0">
              <a:spcBef>
                <a:spcPts val="347"/>
              </a:spcBef>
              <a:buClr>
                <a:schemeClr val="dk1"/>
              </a:buClr>
              <a:buSzPct val="100000"/>
              <a:buFont typeface="Arial"/>
              <a:buChar char="•"/>
              <a:defRPr sz="1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3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3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3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GB" sz="13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315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7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950"/>
            </a:lvl2pPr>
            <a:lvl3pPr lvl="2" indent="0" rtl="0">
              <a:spcBef>
                <a:spcPts val="0"/>
              </a:spcBef>
              <a:buNone/>
              <a:defRPr sz="1950"/>
            </a:lvl3pPr>
            <a:lvl4pPr lvl="3" indent="0" rtl="0">
              <a:spcBef>
                <a:spcPts val="0"/>
              </a:spcBef>
              <a:buNone/>
              <a:defRPr sz="1950"/>
            </a:lvl4pPr>
            <a:lvl5pPr lvl="4" indent="0" rtl="0">
              <a:spcBef>
                <a:spcPts val="0"/>
              </a:spcBef>
              <a:buNone/>
              <a:defRPr sz="1950"/>
            </a:lvl5pPr>
            <a:lvl6pPr lvl="5" indent="0" rtl="0">
              <a:spcBef>
                <a:spcPts val="0"/>
              </a:spcBef>
              <a:buNone/>
              <a:defRPr sz="1950"/>
            </a:lvl6pPr>
            <a:lvl7pPr lvl="6" indent="0" rtl="0">
              <a:spcBef>
                <a:spcPts val="0"/>
              </a:spcBef>
              <a:buNone/>
              <a:defRPr sz="1950"/>
            </a:lvl7pPr>
            <a:lvl8pPr lvl="7" indent="0" rtl="0">
              <a:spcBef>
                <a:spcPts val="0"/>
              </a:spcBef>
              <a:buNone/>
              <a:defRPr sz="1950"/>
            </a:lvl8pPr>
            <a:lvl9pPr lvl="8" indent="0" rtl="0">
              <a:spcBef>
                <a:spcPts val="0"/>
              </a:spcBef>
              <a:buNone/>
              <a:defRPr sz="1950"/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3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3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3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GB" sz="13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6162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495300" y="273051"/>
            <a:ext cx="3259100" cy="116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167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950"/>
            </a:lvl2pPr>
            <a:lvl3pPr lvl="2" indent="0" rtl="0">
              <a:spcBef>
                <a:spcPts val="0"/>
              </a:spcBef>
              <a:buNone/>
              <a:defRPr sz="1950"/>
            </a:lvl3pPr>
            <a:lvl4pPr lvl="3" indent="0" rtl="0">
              <a:spcBef>
                <a:spcPts val="0"/>
              </a:spcBef>
              <a:buNone/>
              <a:defRPr sz="1950"/>
            </a:lvl4pPr>
            <a:lvl5pPr lvl="4" indent="0" rtl="0">
              <a:spcBef>
                <a:spcPts val="0"/>
              </a:spcBef>
              <a:buNone/>
              <a:defRPr sz="1950"/>
            </a:lvl5pPr>
            <a:lvl6pPr lvl="5" indent="0" rtl="0">
              <a:spcBef>
                <a:spcPts val="0"/>
              </a:spcBef>
              <a:buNone/>
              <a:defRPr sz="1950"/>
            </a:lvl6pPr>
            <a:lvl7pPr lvl="6" indent="0" rtl="0">
              <a:spcBef>
                <a:spcPts val="0"/>
              </a:spcBef>
              <a:buNone/>
              <a:defRPr sz="1950"/>
            </a:lvl7pPr>
            <a:lvl8pPr lvl="7" indent="0" rtl="0">
              <a:spcBef>
                <a:spcPts val="0"/>
              </a:spcBef>
              <a:buNone/>
              <a:defRPr sz="1950"/>
            </a:lvl8pPr>
            <a:lvl9pPr lvl="8" indent="0" rtl="0">
              <a:spcBef>
                <a:spcPts val="0"/>
              </a:spcBef>
              <a:buNone/>
              <a:defRPr sz="1950"/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3872971" y="273051"/>
            <a:ext cx="5537675" cy="585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71466" marR="0" lvl="0" indent="-151338" algn="l" rtl="0">
              <a:spcBef>
                <a:spcPts val="693"/>
              </a:spcBef>
              <a:buClr>
                <a:schemeClr val="dk1"/>
              </a:buClr>
              <a:buSzPct val="100000"/>
              <a:buFont typeface="Arial"/>
              <a:buChar char="•"/>
              <a:defRPr sz="34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804842" marR="0" lvl="1" indent="-116943" algn="l" rtl="0">
              <a:spcBef>
                <a:spcPts val="607"/>
              </a:spcBef>
              <a:buClr>
                <a:schemeClr val="dk1"/>
              </a:buClr>
              <a:buSzPct val="100000"/>
              <a:buFont typeface="Arial"/>
              <a:buChar char="–"/>
              <a:defRPr sz="30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38219" marR="0" lvl="2" indent="-82548" algn="l" rtl="0"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733507" marR="0" lvl="3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–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28794" marR="0" lvl="4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»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24082" marR="0" lvl="5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•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19370" marR="0" lvl="6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•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714657" marR="0" lvl="7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•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209944" marR="0" lvl="8" indent="-110064" algn="l" rtl="0">
              <a:spcBef>
                <a:spcPts val="433"/>
              </a:spcBef>
              <a:buClr>
                <a:schemeClr val="dk1"/>
              </a:buClr>
              <a:buSzPct val="100000"/>
              <a:buFont typeface="Arial"/>
              <a:buChar char="•"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body" idx="2"/>
          </p:nvPr>
        </p:nvSpPr>
        <p:spPr>
          <a:xfrm>
            <a:off x="495300" y="1435101"/>
            <a:ext cx="3259100" cy="469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03"/>
              </a:spcBef>
              <a:buClr>
                <a:schemeClr val="dk1"/>
              </a:buClr>
              <a:buFont typeface="Arial"/>
              <a:buNone/>
              <a:defRPr sz="15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260"/>
              </a:spcBef>
              <a:buClr>
                <a:schemeClr val="dk1"/>
              </a:buClr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217"/>
              </a:spcBef>
              <a:buClr>
                <a:schemeClr val="dk1"/>
              </a:buClr>
              <a:buFont typeface="Arial"/>
              <a:buNone/>
              <a:defRPr sz="10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195"/>
              </a:spcBef>
              <a:buClr>
                <a:schemeClr val="dk1"/>
              </a:buClr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195"/>
              </a:spcBef>
              <a:buClr>
                <a:schemeClr val="dk1"/>
              </a:buClr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195"/>
              </a:spcBef>
              <a:buClr>
                <a:schemeClr val="dk1"/>
              </a:buClr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195"/>
              </a:spcBef>
              <a:buClr>
                <a:schemeClr val="dk1"/>
              </a:buClr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195"/>
              </a:spcBef>
              <a:buClr>
                <a:schemeClr val="dk1"/>
              </a:buClr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195"/>
              </a:spcBef>
              <a:buClr>
                <a:schemeClr val="dk1"/>
              </a:buClr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3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3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3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GB" sz="13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217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1941645" y="4800601"/>
            <a:ext cx="5943600" cy="56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167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950"/>
            </a:lvl2pPr>
            <a:lvl3pPr lvl="2" indent="0" rtl="0">
              <a:spcBef>
                <a:spcPts val="0"/>
              </a:spcBef>
              <a:buNone/>
              <a:defRPr sz="1950"/>
            </a:lvl3pPr>
            <a:lvl4pPr lvl="3" indent="0" rtl="0">
              <a:spcBef>
                <a:spcPts val="0"/>
              </a:spcBef>
              <a:buNone/>
              <a:defRPr sz="1950"/>
            </a:lvl4pPr>
            <a:lvl5pPr lvl="4" indent="0" rtl="0">
              <a:spcBef>
                <a:spcPts val="0"/>
              </a:spcBef>
              <a:buNone/>
              <a:defRPr sz="1950"/>
            </a:lvl5pPr>
            <a:lvl6pPr lvl="5" indent="0" rtl="0">
              <a:spcBef>
                <a:spcPts val="0"/>
              </a:spcBef>
              <a:buNone/>
              <a:defRPr sz="1950"/>
            </a:lvl6pPr>
            <a:lvl7pPr lvl="6" indent="0" rtl="0">
              <a:spcBef>
                <a:spcPts val="0"/>
              </a:spcBef>
              <a:buNone/>
              <a:defRPr sz="1950"/>
            </a:lvl7pPr>
            <a:lvl8pPr lvl="7" indent="0" rtl="0">
              <a:spcBef>
                <a:spcPts val="0"/>
              </a:spcBef>
              <a:buNone/>
              <a:defRPr sz="1950"/>
            </a:lvl8pPr>
            <a:lvl9pPr lvl="8" indent="0" rtl="0">
              <a:spcBef>
                <a:spcPts val="0"/>
              </a:spcBef>
              <a:buNone/>
              <a:defRPr sz="1950"/>
            </a:lvl9pPr>
          </a:lstStyle>
          <a:p>
            <a:endParaRPr/>
          </a:p>
        </p:txBody>
      </p:sp>
      <p:sp>
        <p:nvSpPr>
          <p:cNvPr id="150" name="Shape 150"/>
          <p:cNvSpPr>
            <a:spLocks noGrp="1"/>
          </p:cNvSpPr>
          <p:nvPr>
            <p:ph type="pic" idx="2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93"/>
              </a:spcBef>
              <a:buClr>
                <a:schemeClr val="dk1"/>
              </a:buClr>
              <a:buFont typeface="Arial"/>
              <a:buNone/>
              <a:defRPr sz="34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607"/>
              </a:spcBef>
              <a:buClr>
                <a:schemeClr val="dk1"/>
              </a:buClr>
              <a:buFont typeface="Arial"/>
              <a:buNone/>
              <a:defRPr sz="30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520"/>
              </a:spcBef>
              <a:buClr>
                <a:schemeClr val="dk1"/>
              </a:buClr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433"/>
              </a:spcBef>
              <a:buClr>
                <a:schemeClr val="dk1"/>
              </a:buClr>
              <a:buFont typeface="Arial"/>
              <a:buNone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433"/>
              </a:spcBef>
              <a:buClr>
                <a:schemeClr val="dk1"/>
              </a:buClr>
              <a:buFont typeface="Arial"/>
              <a:buNone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433"/>
              </a:spcBef>
              <a:buClr>
                <a:schemeClr val="dk1"/>
              </a:buClr>
              <a:buFont typeface="Arial"/>
              <a:buNone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433"/>
              </a:spcBef>
              <a:buClr>
                <a:schemeClr val="dk1"/>
              </a:buClr>
              <a:buFont typeface="Arial"/>
              <a:buNone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433"/>
              </a:spcBef>
              <a:buClr>
                <a:schemeClr val="dk1"/>
              </a:buClr>
              <a:buFont typeface="Arial"/>
              <a:buNone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433"/>
              </a:spcBef>
              <a:buClr>
                <a:schemeClr val="dk1"/>
              </a:buClr>
              <a:buFont typeface="Arial"/>
              <a:buNone/>
              <a:defRPr sz="21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1941645" y="5367338"/>
            <a:ext cx="5943600" cy="804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03"/>
              </a:spcBef>
              <a:buClr>
                <a:schemeClr val="dk1"/>
              </a:buClr>
              <a:buFont typeface="Arial"/>
              <a:buNone/>
              <a:defRPr sz="15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260"/>
              </a:spcBef>
              <a:buClr>
                <a:schemeClr val="dk1"/>
              </a:buClr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217"/>
              </a:spcBef>
              <a:buClr>
                <a:schemeClr val="dk1"/>
              </a:buClr>
              <a:buFont typeface="Arial"/>
              <a:buNone/>
              <a:defRPr sz="10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195"/>
              </a:spcBef>
              <a:buClr>
                <a:schemeClr val="dk1"/>
              </a:buClr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195"/>
              </a:spcBef>
              <a:buClr>
                <a:schemeClr val="dk1"/>
              </a:buClr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195"/>
              </a:spcBef>
              <a:buClr>
                <a:schemeClr val="dk1"/>
              </a:buClr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195"/>
              </a:spcBef>
              <a:buClr>
                <a:schemeClr val="dk1"/>
              </a:buClr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195"/>
              </a:spcBef>
              <a:buClr>
                <a:schemeClr val="dk1"/>
              </a:buClr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195"/>
              </a:spcBef>
              <a:buClr>
                <a:schemeClr val="dk1"/>
              </a:buClr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3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3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3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GB" sz="13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7735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95288" marR="0" lvl="1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0576" marR="0" lvl="2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85863" marR="0" lvl="3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981150" marR="0" lvl="4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76438" marR="0" lvl="5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67013" marR="0" lvl="7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62301" marR="0" lvl="8" indent="0" algn="l" rtl="0">
              <a:spcBef>
                <a:spcPts val="0"/>
              </a:spcBef>
              <a:buNone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3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GB" sz="13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987784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495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75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75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7099301" y="6356352"/>
            <a:ext cx="23113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975" smtClean="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975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5355374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10841" y="65928"/>
            <a:ext cx="2748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Forces and motion summary sheet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83216" y="381629"/>
            <a:ext cx="3277185" cy="640175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Definitions</a:t>
            </a:r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r>
              <a:rPr lang="en-US" sz="1000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Complete the following definitions</a:t>
            </a:r>
            <a:r>
              <a:rPr lang="en-US" sz="1000" kern="0" dirty="0" smtClean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:</a:t>
            </a: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r>
              <a:rPr lang="en-US" sz="1000" kern="0" dirty="0" smtClean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Scalar </a:t>
            </a:r>
            <a:r>
              <a:rPr lang="en-US" sz="1000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quantity</a:t>
            </a: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r>
              <a:rPr lang="en-US" sz="1000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Vector </a:t>
            </a:r>
            <a:r>
              <a:rPr lang="en-US" sz="1000" kern="0" dirty="0" smtClean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quantity</a:t>
            </a:r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r>
              <a:rPr lang="en-US" sz="1000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Hooke’s </a:t>
            </a:r>
            <a:r>
              <a:rPr lang="en-US" sz="1000" kern="0" dirty="0" smtClean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law</a:t>
            </a:r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r>
              <a:rPr lang="en-US" sz="1000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Principal of moments</a:t>
            </a: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r>
              <a:rPr lang="en-US" sz="1000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Pressure</a:t>
            </a:r>
          </a:p>
          <a:p>
            <a:endParaRPr lang="en-US" sz="1000" kern="0" dirty="0" smtClean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 smtClean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 smtClean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r>
              <a:rPr lang="en-US" sz="1000" kern="0" dirty="0" smtClean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Newton’s first law</a:t>
            </a:r>
          </a:p>
          <a:p>
            <a:endParaRPr lang="en-US" sz="1000" kern="0" dirty="0" smtClean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 smtClean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r>
              <a:rPr lang="en-US" sz="1000" kern="0" dirty="0" smtClean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Newton’s second law</a:t>
            </a: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 smtClean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 smtClean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r>
              <a:rPr lang="en-US" sz="1000" kern="0" dirty="0" err="1" smtClean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Newtons</a:t>
            </a:r>
            <a:r>
              <a:rPr lang="en-US" sz="1000" kern="0" dirty="0" smtClean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 third law</a:t>
            </a:r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6190" y="65928"/>
            <a:ext cx="2969032" cy="670952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Experiments</a:t>
            </a:r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r>
              <a:rPr lang="en-US" sz="1000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Describe an experiment to demonstrate Hooke’s law (relationship between force and extension on a spring)</a:t>
            </a: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 smtClean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r>
              <a:rPr lang="en-US" sz="1000" kern="0" dirty="0" smtClean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Describe an experiment to investigate the relationship between force and acceleration and mass and acceleration</a:t>
            </a:r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 smtClean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38395" y="65928"/>
            <a:ext cx="3270623" cy="67095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Theory – Forces </a:t>
            </a:r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r>
              <a:rPr lang="en-US" sz="1000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Draw a free body diagram for a book on a table</a:t>
            </a: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r>
              <a:rPr lang="en-US" sz="1000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A force of 6N is applied to the right of the book against a friction force of 4N, what is the resultant force? Add this force to your diagram</a:t>
            </a: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r>
              <a:rPr lang="en-US" sz="1000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Draw a scale diagram to work out the resultant force acting on the swing below</a:t>
            </a: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r>
              <a:rPr lang="en-US" sz="1000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Explain the difference between elastic and plastic deformation</a:t>
            </a: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r>
              <a:rPr lang="en-US" sz="1000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Explain how a lever, like the one below, acts as a force multiplier to lift the rock</a:t>
            </a: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r>
              <a:rPr lang="en-US" sz="1000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Describe which gear set below would be useful for cycling up hill on a bike</a:t>
            </a:r>
          </a:p>
          <a:p>
            <a:endParaRPr lang="en-US" sz="1000" b="1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b="1" kern="0" dirty="0" smtClean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b="1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b="1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b="1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r>
              <a:rPr lang="en-US" sz="1000" b="1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 </a:t>
            </a:r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566290" y="2448835"/>
            <a:ext cx="856078" cy="858749"/>
            <a:chOff x="2729555" y="2511778"/>
            <a:chExt cx="1053635" cy="1056922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43666" y="2511778"/>
              <a:ext cx="1039524" cy="1056922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2729555" y="2822222"/>
              <a:ext cx="338666" cy="239889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38" kern="0">
                <a:solidFill>
                  <a:srgbClr val="FFFFFF"/>
                </a:solidFill>
                <a:latin typeface="Arial"/>
                <a:sym typeface="Arial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807060" y="2451002"/>
            <a:ext cx="378354" cy="217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5 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38395" y="3307584"/>
            <a:ext cx="378354" cy="217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8 N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6968981" y="2907446"/>
            <a:ext cx="505619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flipH="1">
            <a:off x="7187902" y="2562494"/>
            <a:ext cx="400138" cy="217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40 °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4337" y="4834862"/>
            <a:ext cx="773138" cy="46871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/>
          <a:srcRect t="5244" b="4367"/>
          <a:stretch/>
        </p:blipFill>
        <p:spPr>
          <a:xfrm>
            <a:off x="6905282" y="5910090"/>
            <a:ext cx="633016" cy="57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197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/>
        </p:nvSpPr>
        <p:spPr>
          <a:xfrm>
            <a:off x="92526" y="295328"/>
            <a:ext cx="4830150" cy="2539313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9044" tIns="99044" rIns="99044" bIns="99044" anchor="t" anchorCtr="0">
            <a:noAutofit/>
          </a:bodyPr>
          <a:lstStyle/>
          <a:p>
            <a:pPr defTabSz="990576"/>
            <a:r>
              <a:rPr lang="en-GB" sz="1000" b="1" kern="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Distance-time </a:t>
            </a:r>
            <a:r>
              <a:rPr lang="en-GB" sz="1000" b="1" kern="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graphs</a:t>
            </a:r>
          </a:p>
          <a:p>
            <a:pPr defTabSz="990576"/>
            <a:r>
              <a:rPr lang="en-GB" sz="1000" kern="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On the distance-time graph below draw lines to represent an object that is:</a:t>
            </a:r>
          </a:p>
          <a:p>
            <a:pPr marL="495288" indent="-316434" defTabSz="990576">
              <a:buClr>
                <a:srgbClr val="000000"/>
              </a:buClr>
              <a:buSzPct val="100000"/>
              <a:buFont typeface="Comic Sans MS"/>
              <a:buChar char="-"/>
            </a:pPr>
            <a:r>
              <a:rPr lang="en-GB" sz="1000" kern="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Stationary (not moving)</a:t>
            </a:r>
          </a:p>
          <a:p>
            <a:pPr marL="495288" indent="-316434" defTabSz="990576">
              <a:buClr>
                <a:srgbClr val="000000"/>
              </a:buClr>
              <a:buSzPct val="100000"/>
              <a:buFont typeface="Comic Sans MS"/>
              <a:buChar char="-"/>
            </a:pPr>
            <a:r>
              <a:rPr lang="en-GB" sz="1000" kern="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Moving at constant speed</a:t>
            </a:r>
          </a:p>
          <a:p>
            <a:pPr marL="495288" indent="-316434" defTabSz="990576">
              <a:buClr>
                <a:srgbClr val="000000"/>
              </a:buClr>
              <a:buSzPct val="100000"/>
              <a:buFont typeface="Comic Sans MS"/>
              <a:buChar char="-"/>
            </a:pPr>
            <a:r>
              <a:rPr lang="en-GB" sz="1000" kern="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Speeding </a:t>
            </a:r>
            <a:r>
              <a:rPr lang="en-GB" sz="1000" kern="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up</a:t>
            </a:r>
          </a:p>
          <a:p>
            <a:pPr marL="495288" indent="-316434" defTabSz="990576">
              <a:buClr>
                <a:srgbClr val="000000"/>
              </a:buClr>
              <a:buSzPct val="100000"/>
              <a:buFont typeface="Comic Sans MS"/>
              <a:buChar char="-"/>
            </a:pPr>
            <a:endParaRPr lang="en-GB" sz="1000" b="1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78854" defTabSz="990576">
              <a:buClr>
                <a:srgbClr val="000000"/>
              </a:buClr>
              <a:buSzPct val="100000"/>
            </a:pPr>
            <a:endParaRPr lang="en-GB" sz="1000" b="1" kern="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95288" indent="-316434" defTabSz="990576">
              <a:buClr>
                <a:srgbClr val="000000"/>
              </a:buClr>
              <a:buSzPct val="100000"/>
              <a:buFont typeface="Comic Sans MS"/>
              <a:buChar char="-"/>
            </a:pPr>
            <a:endParaRPr lang="en-GB" sz="1000" b="1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95288" indent="-316434" defTabSz="990576">
              <a:buClr>
                <a:srgbClr val="000000"/>
              </a:buClr>
              <a:buSzPct val="100000"/>
              <a:buFont typeface="Comic Sans MS"/>
              <a:buChar char="-"/>
            </a:pPr>
            <a:endParaRPr lang="en-GB" sz="1000" b="1" kern="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78854" defTabSz="990576">
              <a:buClr>
                <a:srgbClr val="000000"/>
              </a:buClr>
              <a:buSzPct val="100000"/>
            </a:pPr>
            <a:endParaRPr sz="1000" b="1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>
              <a:buClr>
                <a:srgbClr val="000000"/>
              </a:buClr>
              <a:buSzPct val="110000"/>
            </a:pPr>
            <a:r>
              <a:rPr lang="en-GB" sz="1000" kern="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Write </a:t>
            </a:r>
            <a:r>
              <a:rPr lang="en-GB" sz="1000" kern="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down steps that you would take to work out the speed an object is travelling at from a distance-time graph</a:t>
            </a:r>
          </a:p>
          <a:p>
            <a:pPr defTabSz="990576">
              <a:buClr>
                <a:srgbClr val="000000"/>
              </a:buClr>
            </a:pPr>
            <a:endParaRPr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>
              <a:buClr>
                <a:srgbClr val="000000"/>
              </a:buClr>
            </a:pPr>
            <a:endParaRPr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>
              <a:buClr>
                <a:srgbClr val="000000"/>
              </a:buClr>
            </a:pPr>
            <a:endParaRPr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>
              <a:buClr>
                <a:srgbClr val="000000"/>
              </a:buClr>
            </a:pPr>
            <a:endParaRPr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>
              <a:buClr>
                <a:srgbClr val="000000"/>
              </a:buClr>
              <a:buSzPct val="110000"/>
            </a:pPr>
            <a:endParaRPr lang="en-GB" sz="1000" b="1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2" name="Shape 192"/>
          <p:cNvSpPr txBox="1"/>
          <p:nvPr/>
        </p:nvSpPr>
        <p:spPr>
          <a:xfrm>
            <a:off x="3742344" y="-65213"/>
            <a:ext cx="2371064" cy="269588"/>
          </a:xfrm>
          <a:prstGeom prst="rect">
            <a:avLst/>
          </a:prstGeom>
          <a:noFill/>
          <a:ln>
            <a:noFill/>
          </a:ln>
        </p:spPr>
        <p:txBody>
          <a:bodyPr lIns="99044" tIns="99044" rIns="99044" bIns="99044" anchor="t" anchorCtr="0">
            <a:noAutofit/>
          </a:bodyPr>
          <a:lstStyle/>
          <a:p>
            <a:pPr defTabSz="990576"/>
            <a:r>
              <a:rPr lang="en-GB" sz="1300" b="1" kern="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Forces and motion </a:t>
            </a:r>
            <a:r>
              <a:rPr lang="en-GB" sz="1300" b="1" kern="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revision</a:t>
            </a:r>
          </a:p>
        </p:txBody>
      </p:sp>
      <p:sp>
        <p:nvSpPr>
          <p:cNvPr id="193" name="Shape 193"/>
          <p:cNvSpPr txBox="1"/>
          <p:nvPr/>
        </p:nvSpPr>
        <p:spPr>
          <a:xfrm>
            <a:off x="100839" y="2886374"/>
            <a:ext cx="4830150" cy="3797058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9044" tIns="99044" rIns="99044" bIns="99044" anchor="t" anchorCtr="0">
            <a:noAutofit/>
          </a:bodyPr>
          <a:lstStyle/>
          <a:p>
            <a:pPr defTabSz="990576"/>
            <a:r>
              <a:rPr lang="en-GB" sz="1000" b="1" kern="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Speed-time </a:t>
            </a:r>
            <a:r>
              <a:rPr lang="en-GB" sz="1000" b="1" kern="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graphs</a:t>
            </a:r>
          </a:p>
          <a:p>
            <a:pPr defTabSz="990576">
              <a:buClr>
                <a:srgbClr val="000000"/>
              </a:buClr>
              <a:buSzPct val="110000"/>
            </a:pPr>
            <a:r>
              <a:rPr lang="en-GB" sz="1000" kern="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On the -time graph below draw lines to represent an object that is:</a:t>
            </a:r>
          </a:p>
          <a:p>
            <a:pPr marL="495288" indent="-316434" defTabSz="990576">
              <a:buClr>
                <a:srgbClr val="000000"/>
              </a:buClr>
              <a:buSzPct val="100000"/>
              <a:buFont typeface="Comic Sans MS"/>
              <a:buChar char="-"/>
            </a:pPr>
            <a:r>
              <a:rPr lang="en-GB" sz="1000" kern="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Stationary (not moving)</a:t>
            </a:r>
          </a:p>
          <a:p>
            <a:pPr marL="495288" indent="-316434" defTabSz="990576">
              <a:buClr>
                <a:srgbClr val="000000"/>
              </a:buClr>
              <a:buSzPct val="100000"/>
              <a:buFont typeface="Comic Sans MS"/>
              <a:buChar char="-"/>
            </a:pPr>
            <a:r>
              <a:rPr lang="en-GB" sz="1000" kern="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Moving at constant speed</a:t>
            </a:r>
          </a:p>
          <a:p>
            <a:pPr marL="495288" indent="-316434" defTabSz="990576">
              <a:buClr>
                <a:srgbClr val="000000"/>
              </a:buClr>
              <a:buSzPct val="100000"/>
              <a:buFont typeface="Comic Sans MS"/>
              <a:buChar char="-"/>
            </a:pPr>
            <a:r>
              <a:rPr lang="en-GB" sz="1000" kern="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Speeding up</a:t>
            </a:r>
          </a:p>
          <a:p>
            <a:pPr marL="495288" indent="-316434" defTabSz="990576">
              <a:buClr>
                <a:srgbClr val="000000"/>
              </a:buClr>
              <a:buSzPct val="100000"/>
              <a:buFont typeface="Comic Sans MS"/>
              <a:buChar char="-"/>
            </a:pPr>
            <a:r>
              <a:rPr lang="en-GB" sz="1000" kern="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Speeding up its speeding up</a:t>
            </a:r>
          </a:p>
          <a:p>
            <a:pPr defTabSz="990576"/>
            <a:endParaRPr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/>
            <a:endParaRPr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/>
            <a:endParaRPr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/>
            <a:endParaRPr sz="1000" b="1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/>
            <a:r>
              <a:rPr lang="en-GB" sz="1000" kern="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Write down steps that you would take to work out the acceleration of an object from the speed-time graph</a:t>
            </a:r>
          </a:p>
          <a:p>
            <a:pPr defTabSz="990576"/>
            <a:endParaRPr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/>
            <a:endParaRPr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/>
            <a:endParaRPr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/>
            <a:endParaRPr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/>
            <a:endParaRPr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/>
            <a:r>
              <a:rPr lang="en-GB" sz="1000" kern="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Write down steps to work out the total distance travelled from a speed-time graph</a:t>
            </a:r>
          </a:p>
          <a:p>
            <a:pPr defTabSz="990576"/>
            <a:endParaRPr sz="1000" b="1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/>
            <a:endParaRPr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/>
            <a:endParaRPr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94" name="Shape 194"/>
          <p:cNvPicPr preferRelativeResize="0"/>
          <p:nvPr/>
        </p:nvPicPr>
        <p:blipFill rotWithShape="1">
          <a:blip r:embed="rId3">
            <a:alphaModFix/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t="29153"/>
          <a:stretch/>
        </p:blipFill>
        <p:spPr>
          <a:xfrm>
            <a:off x="2473361" y="746823"/>
            <a:ext cx="2083169" cy="1113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Shape 195"/>
          <p:cNvPicPr preferRelativeResize="0"/>
          <p:nvPr/>
        </p:nvPicPr>
        <p:blipFill rotWithShape="1">
          <a:blip r:embed="rId5">
            <a:alphaModFix/>
          </a:blip>
          <a:srcRect t="29153"/>
          <a:stretch/>
        </p:blipFill>
        <p:spPr>
          <a:xfrm>
            <a:off x="2746585" y="3364717"/>
            <a:ext cx="1991519" cy="1065005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Shape 196"/>
          <p:cNvSpPr txBox="1"/>
          <p:nvPr/>
        </p:nvSpPr>
        <p:spPr>
          <a:xfrm rot="-5400000">
            <a:off x="2402269" y="3554698"/>
            <a:ext cx="688633" cy="206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9044" tIns="99044" rIns="99044" bIns="99044" anchor="t" anchorCtr="0">
            <a:noAutofit/>
          </a:bodyPr>
          <a:lstStyle/>
          <a:p>
            <a:pPr defTabSz="990576"/>
            <a:r>
              <a:rPr lang="en-GB" sz="6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Speed (m/s)</a:t>
            </a:r>
          </a:p>
        </p:txBody>
      </p:sp>
      <p:sp>
        <p:nvSpPr>
          <p:cNvPr id="8" name="Shape 193"/>
          <p:cNvSpPr txBox="1"/>
          <p:nvPr/>
        </p:nvSpPr>
        <p:spPr>
          <a:xfrm>
            <a:off x="5014119" y="292805"/>
            <a:ext cx="4830150" cy="2724717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9044" tIns="99044" rIns="99044" bIns="99044" anchor="t" anchorCtr="0">
            <a:noAutofit/>
          </a:bodyPr>
          <a:lstStyle/>
          <a:p>
            <a:pPr defTabSz="990576"/>
            <a:r>
              <a:rPr lang="en-GB" sz="1000" b="1" kern="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Vehicle </a:t>
            </a:r>
            <a:r>
              <a:rPr lang="en-GB" sz="1000" b="1" kern="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safety</a:t>
            </a:r>
          </a:p>
          <a:p>
            <a:pPr defTabSz="990576"/>
            <a:endParaRPr lang="en-GB"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/>
            <a:r>
              <a:rPr lang="en-GB" sz="1000" kern="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Describe the difference between braking distance, thinking distance and stopping distance</a:t>
            </a:r>
          </a:p>
          <a:p>
            <a:pPr defTabSz="990576"/>
            <a:endParaRPr lang="en-GB"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/>
            <a:endParaRPr lang="en-GB"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/>
            <a:endParaRPr lang="en-GB"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/>
            <a:r>
              <a:rPr lang="en-GB" sz="1000" kern="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Give three factors that affect braking distance and three factors that affect thinking distance</a:t>
            </a:r>
          </a:p>
          <a:p>
            <a:pPr defTabSz="990576"/>
            <a:endParaRPr lang="en-GB"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/>
            <a:endParaRPr lang="en-GB"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/>
            <a:endParaRPr lang="en-GB"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/>
            <a:endParaRPr lang="en-GB"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/>
            <a:r>
              <a:rPr lang="en-GB" sz="1000" kern="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Describe, using the idea of momentum why seat belts are important in cars</a:t>
            </a:r>
          </a:p>
          <a:p>
            <a:pPr defTabSz="990576"/>
            <a:endParaRPr lang="en-GB"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defTabSz="990576"/>
            <a:endParaRPr sz="10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14119" y="3056073"/>
            <a:ext cx="4830149" cy="36317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Theory- Pressure</a:t>
            </a:r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r>
              <a:rPr lang="en-US" sz="1000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Explain, using the diagram below, how liquid pressure varies with depth</a:t>
            </a: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r>
              <a:rPr lang="en-US" sz="1000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Why does the rubber duck float on the water, you need to mention the idea of </a:t>
            </a:r>
            <a:r>
              <a:rPr lang="en-US" sz="1000" kern="0" dirty="0" err="1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upthrust</a:t>
            </a:r>
            <a:r>
              <a:rPr lang="en-US" sz="1000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 and density?</a:t>
            </a: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r>
              <a:rPr lang="en-US" sz="1000" kern="0" dirty="0" smtClean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Draw </a:t>
            </a:r>
            <a:r>
              <a:rPr lang="en-US" sz="1000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a diagram to show how atmospheric pressure varies with </a:t>
            </a:r>
            <a:r>
              <a:rPr lang="en-US" sz="1000" kern="0" dirty="0" smtClean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height and explain this</a:t>
            </a:r>
            <a:endParaRPr lang="en-US" sz="1000" b="1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b="1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b="1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b="1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b="1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r>
              <a:rPr lang="en-US" sz="1000" b="1" kern="0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> </a:t>
            </a:r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  <a:p>
            <a:endParaRPr lang="en-US" sz="1000" kern="0" dirty="0">
              <a:solidFill>
                <a:srgbClr val="000000"/>
              </a:solidFill>
              <a:latin typeface="Comic Sans MS"/>
              <a:cs typeface="Comic Sans MS"/>
              <a:sym typeface="Arial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90792" y="3557025"/>
            <a:ext cx="761122" cy="61596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69064" y="4773693"/>
            <a:ext cx="782850" cy="463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30109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Paper">
      <a:dk1>
        <a:srgbClr val="000000"/>
      </a:dk1>
      <a:lt1>
        <a:srgbClr val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387</Words>
  <Application>Microsoft Office PowerPoint</Application>
  <PresentationFormat>A4 Paper (210x297 mm)</PresentationFormat>
  <Paragraphs>183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Comic Sans MS</vt:lpstr>
      <vt:lpstr>1_Office Theme</vt:lpstr>
      <vt:lpstr>2_Office Theme</vt:lpstr>
      <vt:lpstr>PowerPoint Presentation</vt:lpstr>
      <vt:lpstr>PowerPoint Presentation</vt:lpstr>
    </vt:vector>
  </TitlesOfParts>
  <Company>Marling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AMELIA MARKS</dc:creator>
  <cp:lastModifiedBy>AMELIA MARKS</cp:lastModifiedBy>
  <cp:revision>5</cp:revision>
  <dcterms:created xsi:type="dcterms:W3CDTF">2020-12-07T12:15:37Z</dcterms:created>
  <dcterms:modified xsi:type="dcterms:W3CDTF">2020-12-07T15:53:39Z</dcterms:modified>
</cp:coreProperties>
</file>