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"/>
  </p:notesMasterIdLst>
  <p:sldIdLst>
    <p:sldId id="386" r:id="rId2"/>
    <p:sldId id="419" r:id="rId3"/>
    <p:sldId id="425" r:id="rId4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F37"/>
    <a:srgbClr val="45FFFF"/>
    <a:srgbClr val="B1E49B"/>
    <a:srgbClr val="E20000"/>
    <a:srgbClr val="0000FF"/>
    <a:srgbClr val="FD7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8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D46C2-B143-DF4A-AD82-86B602D64BD0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DB276-04F7-B048-B21A-6D8D4175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Think, pair, share</a:t>
            </a:r>
          </a:p>
        </p:txBody>
      </p:sp>
    </p:spTree>
    <p:extLst>
      <p:ext uri="{BB962C8B-B14F-4D97-AF65-F5344CB8AC3E}">
        <p14:creationId xmlns:p14="http://schemas.microsoft.com/office/powerpoint/2010/main" val="280338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53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69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13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5648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874770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1588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5463784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272784" y="-609594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7458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1649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9054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0369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13" y="1151335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13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751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791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3067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13" y="204794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13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363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301" y="3600456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301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301" y="4025505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05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ker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 kern="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16520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hape 218"/>
          <p:cNvSpPr txBox="1"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sz="4200" b="1" kern="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Electricity revision</a:t>
            </a:r>
            <a:endParaRPr kumimoji="0" lang="en-GB" sz="4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body" idx="4294967295"/>
          </p:nvPr>
        </p:nvSpPr>
        <p:spPr>
          <a:xfrm>
            <a:off x="755576" y="4443958"/>
            <a:ext cx="6912768" cy="4320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 smtClean="0">
                <a:solidFill>
                  <a:schemeClr val="bg2"/>
                </a:solidFill>
                <a:sym typeface="Comic Sans MS"/>
              </a:rPr>
              <a:t>Name 3 things you’ve learnt in the electricity topic</a:t>
            </a:r>
            <a:endParaRPr sz="2200" b="0" i="0" u="none" strike="noStrike" cap="none" dirty="0">
              <a:solidFill>
                <a:schemeClr val="bg2"/>
              </a:solidFill>
              <a:sym typeface="Comic Sans MS"/>
            </a:endParaRPr>
          </a:p>
        </p:txBody>
      </p:sp>
      <p:sp>
        <p:nvSpPr>
          <p:cNvPr id="15" name="Shape 240" descr="http://www.charlielaing.com/wp-content/uploads/2012/07/best-electric-kettle-capresso-h20-plus.jpg"/>
          <p:cNvSpPr/>
          <p:nvPr/>
        </p:nvSpPr>
        <p:spPr>
          <a:xfrm>
            <a:off x="1206500" y="780008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56371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11510"/>
            <a:ext cx="4104456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Static </a:t>
            </a:r>
            <a:r>
              <a:rPr lang="en-US" sz="800" b="1" dirty="0" smtClean="0"/>
              <a:t>electricity</a:t>
            </a:r>
          </a:p>
          <a:p>
            <a:endParaRPr lang="en-US" sz="800" dirty="0"/>
          </a:p>
          <a:p>
            <a:r>
              <a:rPr lang="en-US" sz="800" dirty="0" smtClean="0"/>
              <a:t>Describe how static electricity builds up when a cloth is rubbed on a balloon</a:t>
            </a:r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r>
              <a:rPr lang="en-US" sz="800" dirty="0" smtClean="0"/>
              <a:t>Explain why a person who has become charged receives an electric shock when they touch a metal </a:t>
            </a:r>
            <a:r>
              <a:rPr lang="en-US" sz="800" dirty="0" smtClean="0"/>
              <a:t>pole. Include the term “potential difference”</a:t>
            </a:r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 smtClean="0"/>
              <a:t>Draw the electric field around two spheres with the same charge and two spheres with different charges</a:t>
            </a:r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4283968" y="411510"/>
            <a:ext cx="4788024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Electricity units and symbols</a:t>
            </a:r>
          </a:p>
          <a:p>
            <a:endParaRPr lang="en-US" sz="800" b="1" dirty="0"/>
          </a:p>
          <a:p>
            <a:endParaRPr lang="en-US" sz="800" b="1" dirty="0" smtClean="0"/>
          </a:p>
          <a:p>
            <a:endParaRPr lang="en-US" sz="800" b="1" dirty="0"/>
          </a:p>
          <a:p>
            <a:endParaRPr lang="en-US" sz="800" b="1" dirty="0" smtClean="0"/>
          </a:p>
          <a:p>
            <a:endParaRPr lang="en-US" sz="800" dirty="0" smtClean="0"/>
          </a:p>
          <a:p>
            <a:r>
              <a:rPr lang="en-US" sz="800" dirty="0" smtClean="0"/>
              <a:t>Complete the below table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Draw </a:t>
            </a:r>
            <a:r>
              <a:rPr lang="en-US" sz="800" dirty="0" smtClean="0"/>
              <a:t>the correct symbols for the below components</a:t>
            </a:r>
          </a:p>
          <a:p>
            <a:endParaRPr lang="en-US" sz="800" dirty="0"/>
          </a:p>
          <a:p>
            <a:r>
              <a:rPr lang="en-US" sz="800" dirty="0" smtClean="0"/>
              <a:t>Switch</a:t>
            </a:r>
            <a:r>
              <a:rPr lang="en-US" sz="800" dirty="0" smtClean="0"/>
              <a:t>		</a:t>
            </a:r>
            <a:r>
              <a:rPr lang="en-US" sz="800" dirty="0" smtClean="0"/>
              <a:t>Ammeter</a:t>
            </a:r>
            <a:r>
              <a:rPr lang="en-US" sz="800" dirty="0" smtClean="0"/>
              <a:t>		</a:t>
            </a:r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r>
              <a:rPr lang="en-US" sz="800" dirty="0" smtClean="0"/>
              <a:t>Voltmeter </a:t>
            </a:r>
            <a:r>
              <a:rPr lang="en-US" sz="800" dirty="0" smtClean="0"/>
              <a:t>		</a:t>
            </a:r>
            <a:r>
              <a:rPr lang="en-US" sz="800" dirty="0" smtClean="0"/>
              <a:t>Bulb</a:t>
            </a:r>
            <a:r>
              <a:rPr lang="en-US" sz="800" dirty="0" smtClean="0"/>
              <a:t>		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49027"/>
              </p:ext>
            </p:extLst>
          </p:nvPr>
        </p:nvGraphicFramePr>
        <p:xfrm>
          <a:off x="4355976" y="699543"/>
          <a:ext cx="4536504" cy="1283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745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Variable symbol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Unit symbol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Charge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Voltage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11960" y="5147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Electricity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26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1470"/>
            <a:ext cx="3096344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  <a:latin typeface="Arial"/>
              </a:rPr>
              <a:t>Current, </a:t>
            </a:r>
            <a:r>
              <a:rPr lang="en-US" sz="800" b="1" dirty="0" err="1" smtClean="0">
                <a:solidFill>
                  <a:srgbClr val="000000"/>
                </a:solidFill>
                <a:latin typeface="Arial"/>
              </a:rPr>
              <a:t>p.d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</a:rPr>
              <a:t>. and resistance</a:t>
            </a: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Define electricity</a:t>
            </a:r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Define </a:t>
            </a:r>
            <a:r>
              <a:rPr lang="en-US" sz="800" dirty="0" smtClean="0">
                <a:solidFill>
                  <a:srgbClr val="000000"/>
                </a:solidFill>
                <a:latin typeface="Arial"/>
              </a:rPr>
              <a:t>current</a:t>
            </a: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Define voltage</a:t>
            </a: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Describe the difference between potential difference and electromotive force</a:t>
            </a: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00192" y="45076"/>
            <a:ext cx="2736304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  <a:latin typeface="Arial"/>
              </a:rPr>
              <a:t>Electricity in the home</a:t>
            </a:r>
            <a:endParaRPr lang="en-US" sz="800" dirty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Label the plug below and describe the function of each labeled component</a:t>
            </a: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Explain what the difference between AC and DC is and give an example power source for each</a:t>
            </a:r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State the frequency of UK mains electrical current</a:t>
            </a: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State the voltage of UK mains electricity</a:t>
            </a:r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51470"/>
            <a:ext cx="2952328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  <a:latin typeface="Arial"/>
              </a:rPr>
              <a:t>Series and parallel circuits</a:t>
            </a:r>
            <a:endParaRPr lang="en-US" sz="800" b="1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Draw an example series and parallel circuit including 2 bulbs</a:t>
            </a: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Describe how you measure the voltage and current in your above circuits, should your equipment go in series or paralle</a:t>
            </a:r>
            <a:r>
              <a:rPr lang="en-US" sz="800" dirty="0" smtClean="0">
                <a:solidFill>
                  <a:srgbClr val="000000"/>
                </a:solidFill>
                <a:latin typeface="Arial"/>
              </a:rPr>
              <a:t>l?</a:t>
            </a: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/>
              </a:rPr>
              <a:t>Describe how current and voltage vary in series and parallel circuits</a:t>
            </a: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313" r="25606"/>
          <a:stretch/>
        </p:blipFill>
        <p:spPr>
          <a:xfrm>
            <a:off x="7020272" y="975673"/>
            <a:ext cx="119435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229</Words>
  <Application>Microsoft Office PowerPoint</Application>
  <PresentationFormat>On-screen Show (16:9)</PresentationFormat>
  <Paragraphs>184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Comic Sans MS</vt:lpstr>
      <vt:lpstr>3_Office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J Pyatt</dc:creator>
  <cp:lastModifiedBy>Windows User</cp:lastModifiedBy>
  <cp:revision>163</cp:revision>
  <cp:lastPrinted>2018-09-27T16:31:00Z</cp:lastPrinted>
  <dcterms:created xsi:type="dcterms:W3CDTF">2012-03-05T11:36:14Z</dcterms:created>
  <dcterms:modified xsi:type="dcterms:W3CDTF">2020-03-04T21:13:31Z</dcterms:modified>
</cp:coreProperties>
</file>